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7" r:id="rId2"/>
    <p:sldId id="269" r:id="rId3"/>
    <p:sldId id="276" r:id="rId4"/>
    <p:sldId id="271" r:id="rId5"/>
    <p:sldId id="273" r:id="rId6"/>
    <p:sldId id="275" r:id="rId7"/>
    <p:sldId id="279" r:id="rId8"/>
    <p:sldId id="277" r:id="rId9"/>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5D5"/>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6928"/>
  </p:normalViewPr>
  <p:slideViewPr>
    <p:cSldViewPr snapToGrid="0" snapToObjects="1">
      <p:cViewPr varScale="1">
        <p:scale>
          <a:sx n="74" d="100"/>
          <a:sy n="74" d="100"/>
        </p:scale>
        <p:origin x="57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01/02/2023</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‹N°›</a:t>
            </a:fld>
            <a:endParaRPr lang="x-none"/>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https://unsplash.com/photos/AXu2aZ3YgP8</a:t>
            </a:r>
            <a:endParaRPr lang="x-none"/>
          </a:p>
        </p:txBody>
      </p:sp>
      <p:sp>
        <p:nvSpPr>
          <p:cNvPr id="4" name="Slide Number Placeholder 3"/>
          <p:cNvSpPr>
            <a:spLocks noGrp="1"/>
          </p:cNvSpPr>
          <p:nvPr>
            <p:ph type="sldNum" sz="quarter" idx="5"/>
          </p:nvPr>
        </p:nvSpPr>
        <p:spPr/>
        <p:txBody>
          <a:bodyPr/>
          <a:lstStyle/>
          <a:p>
            <a:fld id="{5BE92847-51ED-1449-A9AF-8F855167E8E6}" type="slidenum">
              <a:t>1</a:t>
            </a:fld>
            <a:endParaRPr lang="x-none"/>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x-none"/>
          </a:p>
        </p:txBody>
      </p:sp>
      <p:sp>
        <p:nvSpPr>
          <p:cNvPr id="4" name="Slide Number Placeholder 3"/>
          <p:cNvSpPr>
            <a:spLocks noGrp="1"/>
          </p:cNvSpPr>
          <p:nvPr>
            <p:ph type="sldNum" sz="quarter" idx="5"/>
          </p:nvPr>
        </p:nvSpPr>
        <p:spPr/>
        <p:txBody>
          <a:bodyPr/>
          <a:lstStyle/>
          <a:p>
            <a:fld id="{5BE92847-51ED-1449-A9AF-8F855167E8E6}" type="slidenum">
              <a:t>2</a:t>
            </a:fld>
            <a:endParaRPr lang="x-none"/>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x-none"/>
          </a:p>
        </p:txBody>
      </p:sp>
      <p:sp>
        <p:nvSpPr>
          <p:cNvPr id="4" name="Slide Number Placeholder 3"/>
          <p:cNvSpPr>
            <a:spLocks noGrp="1"/>
          </p:cNvSpPr>
          <p:nvPr>
            <p:ph type="sldNum" sz="quarter" idx="5"/>
          </p:nvPr>
        </p:nvSpPr>
        <p:spPr/>
        <p:txBody>
          <a:bodyPr/>
          <a:lstStyle/>
          <a:p>
            <a:fld id="{5BE92847-51ED-1449-A9AF-8F855167E8E6}" type="slidenum">
              <a:rPr lang="x-none"/>
              <a:t>4</a:t>
            </a:fld>
            <a:endParaRPr lang="x-none"/>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x-none"/>
          </a:p>
        </p:txBody>
      </p:sp>
      <p:sp>
        <p:nvSpPr>
          <p:cNvPr id="4" name="Slide Number Placeholder 3"/>
          <p:cNvSpPr>
            <a:spLocks noGrp="1"/>
          </p:cNvSpPr>
          <p:nvPr>
            <p:ph type="sldNum" sz="quarter" idx="5"/>
          </p:nvPr>
        </p:nvSpPr>
        <p:spPr/>
        <p:txBody>
          <a:bodyPr/>
          <a:lstStyle/>
          <a:p>
            <a:fld id="{5BE92847-51ED-1449-A9AF-8F855167E8E6}" type="slidenum">
              <a:rPr lang="x-none"/>
              <a:t>5</a:t>
            </a:fld>
            <a:endParaRPr lang="x-none"/>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x-non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x-non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x-non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x-none"/>
          </a:p>
        </p:txBody>
      </p:sp>
      <p:sp>
        <p:nvSpPr>
          <p:cNvPr id="3" name="Subtitle 2">
            <a:extLst>
              <a:ext uri="{FF2B5EF4-FFF2-40B4-BE49-F238E27FC236}">
                <a16:creationId xmlns:a16="http://schemas.microsoft.com/office/drawing/2014/main" xmlns=""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xmlns="" id="{FB20CAD2-F4B0-6D4F-A3DB-59C0869B6DA4}"/>
              </a:ext>
            </a:extLst>
          </p:cNvPr>
          <p:cNvSpPr>
            <a:spLocks noGrp="1"/>
          </p:cNvSpPr>
          <p:nvPr>
            <p:ph type="dt" sz="half" idx="10"/>
          </p:nvPr>
        </p:nvSpPr>
        <p:spPr/>
        <p:txBody>
          <a:bodyPr/>
          <a:lstStyle/>
          <a:p>
            <a:fld id="{5C1621EB-52E9-864A-B0F6-E4DE6976EFAF}" type="datetimeFigureOut">
              <a:t>01/02/2023</a:t>
            </a:fld>
            <a:endParaRPr lang="x-none"/>
          </a:p>
        </p:txBody>
      </p:sp>
      <p:sp>
        <p:nvSpPr>
          <p:cNvPr id="5" name="Footer Placeholder 4">
            <a:extLst>
              <a:ext uri="{FF2B5EF4-FFF2-40B4-BE49-F238E27FC236}">
                <a16:creationId xmlns:a16="http://schemas.microsoft.com/office/drawing/2014/main" xmlns="" id="{35559959-8F63-1C46-9846-971A9FA824AF}"/>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F04FAE86-30FA-9842-986E-368BD12DB94C}"/>
              </a:ext>
            </a:extLst>
          </p:cNvPr>
          <p:cNvSpPr>
            <a:spLocks noGrp="1"/>
          </p:cNvSpPr>
          <p:nvPr>
            <p:ph type="sldNum" sz="quarter" idx="12"/>
          </p:nvPr>
        </p:nvSpPr>
        <p:spPr/>
        <p:txBody>
          <a:bodyPr/>
          <a:lstStyle/>
          <a:p>
            <a:fld id="{BD72A2A8-704E-EF48-80AE-D3783EE37A42}" type="slidenum">
              <a:t>‹N°›</a:t>
            </a:fld>
            <a:endParaRPr lang="x-none"/>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BE3B-CFC3-5A4C-B7F9-83501BEBB544}"/>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xmlns=""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86B17EA7-EDC0-674E-87AF-81F0CC4A4735}"/>
              </a:ext>
            </a:extLst>
          </p:cNvPr>
          <p:cNvSpPr>
            <a:spLocks noGrp="1"/>
          </p:cNvSpPr>
          <p:nvPr>
            <p:ph type="dt" sz="half" idx="10"/>
          </p:nvPr>
        </p:nvSpPr>
        <p:spPr/>
        <p:txBody>
          <a:bodyPr/>
          <a:lstStyle/>
          <a:p>
            <a:fld id="{5C1621EB-52E9-864A-B0F6-E4DE6976EFAF}" type="datetimeFigureOut">
              <a:t>01/02/2023</a:t>
            </a:fld>
            <a:endParaRPr lang="x-none"/>
          </a:p>
        </p:txBody>
      </p:sp>
      <p:sp>
        <p:nvSpPr>
          <p:cNvPr id="5" name="Footer Placeholder 4">
            <a:extLst>
              <a:ext uri="{FF2B5EF4-FFF2-40B4-BE49-F238E27FC236}">
                <a16:creationId xmlns:a16="http://schemas.microsoft.com/office/drawing/2014/main" xmlns="" id="{95A66A1F-640A-DD4A-8A62-FC15E9D3F56B}"/>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59ED5553-91F0-6547-ABB8-D9C439CB0D8B}"/>
              </a:ext>
            </a:extLst>
          </p:cNvPr>
          <p:cNvSpPr>
            <a:spLocks noGrp="1"/>
          </p:cNvSpPr>
          <p:nvPr>
            <p:ph type="sldNum" sz="quarter" idx="12"/>
          </p:nvPr>
        </p:nvSpPr>
        <p:spPr/>
        <p:txBody>
          <a:bodyPr/>
          <a:lstStyle/>
          <a:p>
            <a:fld id="{BD72A2A8-704E-EF48-80AE-D3783EE37A42}" type="slidenum">
              <a:t>‹N°›</a:t>
            </a:fld>
            <a:endParaRPr lang="x-none"/>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xmlns=""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289CA0BA-7E42-374F-BCF5-EDBE9B1CAD2B}"/>
              </a:ext>
            </a:extLst>
          </p:cNvPr>
          <p:cNvSpPr>
            <a:spLocks noGrp="1"/>
          </p:cNvSpPr>
          <p:nvPr>
            <p:ph type="dt" sz="half" idx="10"/>
          </p:nvPr>
        </p:nvSpPr>
        <p:spPr/>
        <p:txBody>
          <a:bodyPr/>
          <a:lstStyle/>
          <a:p>
            <a:fld id="{5C1621EB-52E9-864A-B0F6-E4DE6976EFAF}" type="datetimeFigureOut">
              <a:t>01/02/2023</a:t>
            </a:fld>
            <a:endParaRPr lang="x-none"/>
          </a:p>
        </p:txBody>
      </p:sp>
      <p:sp>
        <p:nvSpPr>
          <p:cNvPr id="5" name="Footer Placeholder 4">
            <a:extLst>
              <a:ext uri="{FF2B5EF4-FFF2-40B4-BE49-F238E27FC236}">
                <a16:creationId xmlns:a16="http://schemas.microsoft.com/office/drawing/2014/main" xmlns="" id="{6AF8169A-AD4F-B54D-BD6E-4A85F6C023AD}"/>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A467CF1D-B5A0-C945-8BEF-46A5BA8407F5}"/>
              </a:ext>
            </a:extLst>
          </p:cNvPr>
          <p:cNvSpPr>
            <a:spLocks noGrp="1"/>
          </p:cNvSpPr>
          <p:nvPr>
            <p:ph type="sldNum" sz="quarter" idx="12"/>
          </p:nvPr>
        </p:nvSpPr>
        <p:spPr/>
        <p:txBody>
          <a:bodyPr/>
          <a:lstStyle/>
          <a:p>
            <a:fld id="{BD72A2A8-704E-EF48-80AE-D3783EE37A42}" type="slidenum">
              <a:t>‹N°›</a:t>
            </a:fld>
            <a:endParaRPr lang="x-none"/>
          </a:p>
        </p:txBody>
      </p:sp>
    </p:spTree>
    <p:extLst>
      <p:ext uri="{BB962C8B-B14F-4D97-AF65-F5344CB8AC3E}">
        <p14:creationId xmlns:p14="http://schemas.microsoft.com/office/powerpoint/2010/main" val="1040774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xmlns="" id="{BE1D19FA-C67B-47A6-BF7E-E852DCADC5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62441"/>
          </a:xfrm>
          <a:prstGeom prst="rect">
            <a:avLst/>
          </a:prstGeom>
        </p:spPr>
      </p:pic>
      <p:sp>
        <p:nvSpPr>
          <p:cNvPr id="17" name="Text Placeholder 16">
            <a:extLst>
              <a:ext uri="{FF2B5EF4-FFF2-40B4-BE49-F238E27FC236}">
                <a16:creationId xmlns:a16="http://schemas.microsoft.com/office/drawing/2014/main" xmlns="" id="{AB5F033C-03D2-4474-B48B-5B81DB80CDD3}"/>
              </a:ext>
            </a:extLst>
          </p:cNvPr>
          <p:cNvSpPr>
            <a:spLocks noGrp="1"/>
          </p:cNvSpPr>
          <p:nvPr>
            <p:ph type="body" sz="quarter" idx="10" hasCustomPrompt="1"/>
          </p:nvPr>
        </p:nvSpPr>
        <p:spPr>
          <a:xfrm>
            <a:off x="6665774" y="810922"/>
            <a:ext cx="3837126" cy="1158875"/>
          </a:xfrm>
        </p:spPr>
        <p:txBody>
          <a:bodyPr>
            <a:normAutofit/>
          </a:bodyPr>
          <a:lstStyle>
            <a:lvl1pPr marL="0" indent="0" algn="l">
              <a:buNone/>
              <a:defRPr lang="en-US" sz="7250" kern="1200" spc="0" baseline="0" dirty="0">
                <a:solidFill>
                  <a:srgbClr val="736357"/>
                </a:solidFill>
                <a:latin typeface="Cookie-Regular"/>
                <a:ea typeface="+mn-ea"/>
                <a:cs typeface="+mn-cs"/>
                <a:rtl val="0"/>
              </a:defRPr>
            </a:lvl1pPr>
          </a:lstStyle>
          <a:p>
            <a:pPr lvl="0"/>
            <a:r>
              <a:rPr lang="en-US" dirty="0"/>
              <a:t>Education</a:t>
            </a:r>
          </a:p>
        </p:txBody>
      </p:sp>
      <p:sp>
        <p:nvSpPr>
          <p:cNvPr id="19" name="Text Placeholder 18">
            <a:extLst>
              <a:ext uri="{FF2B5EF4-FFF2-40B4-BE49-F238E27FC236}">
                <a16:creationId xmlns:a16="http://schemas.microsoft.com/office/drawing/2014/main" xmlns="" id="{2DCDC47D-618D-4E31-91C7-87DBBAB38C04}"/>
              </a:ext>
            </a:extLst>
          </p:cNvPr>
          <p:cNvSpPr>
            <a:spLocks noGrp="1"/>
          </p:cNvSpPr>
          <p:nvPr>
            <p:ph type="body" sz="quarter" idx="11" hasCustomPrompt="1"/>
          </p:nvPr>
        </p:nvSpPr>
        <p:spPr>
          <a:xfrm>
            <a:off x="6665774" y="1836897"/>
            <a:ext cx="4494264" cy="1376203"/>
          </a:xfrm>
        </p:spPr>
        <p:txBody>
          <a:bodyPr/>
          <a:lstStyle>
            <a:lvl1pPr marL="0" indent="0">
              <a:buNone/>
              <a:defRPr lang="en-US" sz="1400" kern="1200" dirty="0" smtClean="0">
                <a:solidFill>
                  <a:schemeClr val="tx1"/>
                </a:solidFill>
                <a:latin typeface="+mn-lt"/>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enimadminim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a:p>
            <a:pPr lvl="0"/>
            <a:endParaRPr lang="en-US" dirty="0"/>
          </a:p>
        </p:txBody>
      </p:sp>
    </p:spTree>
    <p:extLst>
      <p:ext uri="{BB962C8B-B14F-4D97-AF65-F5344CB8AC3E}">
        <p14:creationId xmlns:p14="http://schemas.microsoft.com/office/powerpoint/2010/main" val="2883580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EBF467-98F8-1240-ACB7-FB89C8182B30}"/>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C1978E3D-659B-5845-B58C-F7CE0FEDAC4D}"/>
              </a:ext>
            </a:extLst>
          </p:cNvPr>
          <p:cNvSpPr>
            <a:spLocks noGrp="1"/>
          </p:cNvSpPr>
          <p:nvPr>
            <p:ph type="dt" sz="half" idx="10"/>
          </p:nvPr>
        </p:nvSpPr>
        <p:spPr/>
        <p:txBody>
          <a:bodyPr/>
          <a:lstStyle/>
          <a:p>
            <a:fld id="{5C1621EB-52E9-864A-B0F6-E4DE6976EFAF}" type="datetimeFigureOut">
              <a:t>01/02/2023</a:t>
            </a:fld>
            <a:endParaRPr lang="x-none"/>
          </a:p>
        </p:txBody>
      </p:sp>
      <p:sp>
        <p:nvSpPr>
          <p:cNvPr id="5" name="Footer Placeholder 4">
            <a:extLst>
              <a:ext uri="{FF2B5EF4-FFF2-40B4-BE49-F238E27FC236}">
                <a16:creationId xmlns:a16="http://schemas.microsoft.com/office/drawing/2014/main" xmlns="" id="{2FF348E1-52F7-3740-BECC-A872BC95274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E863AFA0-CF5D-CB4F-86DA-A26B2DDDD4E4}"/>
              </a:ext>
            </a:extLst>
          </p:cNvPr>
          <p:cNvSpPr>
            <a:spLocks noGrp="1"/>
          </p:cNvSpPr>
          <p:nvPr>
            <p:ph type="sldNum" sz="quarter" idx="12"/>
          </p:nvPr>
        </p:nvSpPr>
        <p:spPr/>
        <p:txBody>
          <a:bodyPr/>
          <a:lstStyle/>
          <a:p>
            <a:fld id="{BD72A2A8-704E-EF48-80AE-D3783EE37A42}" type="slidenum">
              <a:t>‹N°›</a:t>
            </a:fld>
            <a:endParaRPr lang="x-none"/>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53C310A-FBFE-6A4B-94FD-CD0539AA4DB3}"/>
              </a:ext>
            </a:extLst>
          </p:cNvPr>
          <p:cNvSpPr>
            <a:spLocks noGrp="1"/>
          </p:cNvSpPr>
          <p:nvPr>
            <p:ph type="dt" sz="half" idx="10"/>
          </p:nvPr>
        </p:nvSpPr>
        <p:spPr/>
        <p:txBody>
          <a:bodyPr/>
          <a:lstStyle/>
          <a:p>
            <a:fld id="{5C1621EB-52E9-864A-B0F6-E4DE6976EFAF}" type="datetimeFigureOut">
              <a:t>01/02/2023</a:t>
            </a:fld>
            <a:endParaRPr lang="x-none"/>
          </a:p>
        </p:txBody>
      </p:sp>
      <p:sp>
        <p:nvSpPr>
          <p:cNvPr id="5" name="Footer Placeholder 4">
            <a:extLst>
              <a:ext uri="{FF2B5EF4-FFF2-40B4-BE49-F238E27FC236}">
                <a16:creationId xmlns:a16="http://schemas.microsoft.com/office/drawing/2014/main" xmlns="" id="{4509B160-B8F3-9845-896E-719CFEDB9497}"/>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32CFF698-F77F-6B4B-84A3-6571531ACAB7}"/>
              </a:ext>
            </a:extLst>
          </p:cNvPr>
          <p:cNvSpPr>
            <a:spLocks noGrp="1"/>
          </p:cNvSpPr>
          <p:nvPr>
            <p:ph type="sldNum" sz="quarter" idx="12"/>
          </p:nvPr>
        </p:nvSpPr>
        <p:spPr/>
        <p:txBody>
          <a:bodyPr/>
          <a:lstStyle/>
          <a:p>
            <a:fld id="{BD72A2A8-704E-EF48-80AE-D3783EE37A42}" type="slidenum">
              <a:t>‹N°›</a:t>
            </a:fld>
            <a:endParaRPr lang="x-none"/>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2ED5FF-D86B-9747-848F-2C768AE53E06}"/>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xmlns=""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xmlns="" id="{58D07266-6075-214C-9A0F-1B14A182DA47}"/>
              </a:ext>
            </a:extLst>
          </p:cNvPr>
          <p:cNvSpPr>
            <a:spLocks noGrp="1"/>
          </p:cNvSpPr>
          <p:nvPr>
            <p:ph type="dt" sz="half" idx="10"/>
          </p:nvPr>
        </p:nvSpPr>
        <p:spPr/>
        <p:txBody>
          <a:bodyPr/>
          <a:lstStyle/>
          <a:p>
            <a:fld id="{5C1621EB-52E9-864A-B0F6-E4DE6976EFAF}" type="datetimeFigureOut">
              <a:t>01/02/2023</a:t>
            </a:fld>
            <a:endParaRPr lang="x-none"/>
          </a:p>
        </p:txBody>
      </p:sp>
      <p:sp>
        <p:nvSpPr>
          <p:cNvPr id="6" name="Footer Placeholder 5">
            <a:extLst>
              <a:ext uri="{FF2B5EF4-FFF2-40B4-BE49-F238E27FC236}">
                <a16:creationId xmlns:a16="http://schemas.microsoft.com/office/drawing/2014/main" xmlns="" id="{4A6FDC8C-B2B0-4245-A63C-2FB5D90D3893}"/>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04EF4FA8-9897-264C-B54C-3F8F18770321}"/>
              </a:ext>
            </a:extLst>
          </p:cNvPr>
          <p:cNvSpPr>
            <a:spLocks noGrp="1"/>
          </p:cNvSpPr>
          <p:nvPr>
            <p:ph type="sldNum" sz="quarter" idx="12"/>
          </p:nvPr>
        </p:nvSpPr>
        <p:spPr/>
        <p:txBody>
          <a:bodyPr/>
          <a:lstStyle/>
          <a:p>
            <a:fld id="{BD72A2A8-704E-EF48-80AE-D3783EE37A42}" type="slidenum">
              <a:t>‹N°›</a:t>
            </a:fld>
            <a:endParaRPr lang="x-none"/>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xmlns=""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xmlns="" id="{B4430866-AC10-394E-BF2C-D6905A00C0A6}"/>
              </a:ext>
            </a:extLst>
          </p:cNvPr>
          <p:cNvSpPr>
            <a:spLocks noGrp="1"/>
          </p:cNvSpPr>
          <p:nvPr>
            <p:ph type="dt" sz="half" idx="10"/>
          </p:nvPr>
        </p:nvSpPr>
        <p:spPr/>
        <p:txBody>
          <a:bodyPr/>
          <a:lstStyle/>
          <a:p>
            <a:fld id="{5C1621EB-52E9-864A-B0F6-E4DE6976EFAF}" type="datetimeFigureOut">
              <a:t>01/02/2023</a:t>
            </a:fld>
            <a:endParaRPr lang="x-none"/>
          </a:p>
        </p:txBody>
      </p:sp>
      <p:sp>
        <p:nvSpPr>
          <p:cNvPr id="8" name="Footer Placeholder 7">
            <a:extLst>
              <a:ext uri="{FF2B5EF4-FFF2-40B4-BE49-F238E27FC236}">
                <a16:creationId xmlns:a16="http://schemas.microsoft.com/office/drawing/2014/main" xmlns="" id="{EA4192B9-1A8F-5643-8EDB-7F6741B9DB44}"/>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xmlns="" id="{2D7EE84F-1143-8540-BC3E-2E7FBEDE2EED}"/>
              </a:ext>
            </a:extLst>
          </p:cNvPr>
          <p:cNvSpPr>
            <a:spLocks noGrp="1"/>
          </p:cNvSpPr>
          <p:nvPr>
            <p:ph type="sldNum" sz="quarter" idx="12"/>
          </p:nvPr>
        </p:nvSpPr>
        <p:spPr/>
        <p:txBody>
          <a:bodyPr/>
          <a:lstStyle/>
          <a:p>
            <a:fld id="{BD72A2A8-704E-EF48-80AE-D3783EE37A42}" type="slidenum">
              <a:t>‹N°›</a:t>
            </a:fld>
            <a:endParaRPr lang="x-none"/>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EBE082-AEA3-514F-B09D-1F6E78F66EFC}"/>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xmlns="" id="{F491E451-9867-6C42-8057-6E95D2F362B2}"/>
              </a:ext>
            </a:extLst>
          </p:cNvPr>
          <p:cNvSpPr>
            <a:spLocks noGrp="1"/>
          </p:cNvSpPr>
          <p:nvPr>
            <p:ph type="dt" sz="half" idx="10"/>
          </p:nvPr>
        </p:nvSpPr>
        <p:spPr/>
        <p:txBody>
          <a:bodyPr/>
          <a:lstStyle/>
          <a:p>
            <a:fld id="{5C1621EB-52E9-864A-B0F6-E4DE6976EFAF}" type="datetimeFigureOut">
              <a:t>01/02/2023</a:t>
            </a:fld>
            <a:endParaRPr lang="x-none"/>
          </a:p>
        </p:txBody>
      </p:sp>
      <p:sp>
        <p:nvSpPr>
          <p:cNvPr id="4" name="Footer Placeholder 3">
            <a:extLst>
              <a:ext uri="{FF2B5EF4-FFF2-40B4-BE49-F238E27FC236}">
                <a16:creationId xmlns:a16="http://schemas.microsoft.com/office/drawing/2014/main" xmlns="" id="{6AA23332-F96E-2A45-BF20-B5E13FB9400F}"/>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xmlns="" id="{B508CDD1-FCB4-B145-AA09-3E794E2376CD}"/>
              </a:ext>
            </a:extLst>
          </p:cNvPr>
          <p:cNvSpPr>
            <a:spLocks noGrp="1"/>
          </p:cNvSpPr>
          <p:nvPr>
            <p:ph type="sldNum" sz="quarter" idx="12"/>
          </p:nvPr>
        </p:nvSpPr>
        <p:spPr/>
        <p:txBody>
          <a:bodyPr/>
          <a:lstStyle/>
          <a:p>
            <a:fld id="{BD72A2A8-704E-EF48-80AE-D3783EE37A42}" type="slidenum">
              <a:t>‹N°›</a:t>
            </a:fld>
            <a:endParaRPr lang="x-none"/>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6BC489A-8D6C-DC47-B468-186F9A4696AA}"/>
              </a:ext>
            </a:extLst>
          </p:cNvPr>
          <p:cNvSpPr>
            <a:spLocks noGrp="1"/>
          </p:cNvSpPr>
          <p:nvPr>
            <p:ph type="dt" sz="half" idx="10"/>
          </p:nvPr>
        </p:nvSpPr>
        <p:spPr/>
        <p:txBody>
          <a:bodyPr/>
          <a:lstStyle/>
          <a:p>
            <a:fld id="{5C1621EB-52E9-864A-B0F6-E4DE6976EFAF}" type="datetimeFigureOut">
              <a:t>01/02/2023</a:t>
            </a:fld>
            <a:endParaRPr lang="x-none"/>
          </a:p>
        </p:txBody>
      </p:sp>
      <p:sp>
        <p:nvSpPr>
          <p:cNvPr id="3" name="Footer Placeholder 2">
            <a:extLst>
              <a:ext uri="{FF2B5EF4-FFF2-40B4-BE49-F238E27FC236}">
                <a16:creationId xmlns:a16="http://schemas.microsoft.com/office/drawing/2014/main" xmlns="" id="{87229109-1C34-5244-ADE5-222459E6E11F}"/>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xmlns="" id="{2F09E646-008A-3748-BCE2-BCCC6ED324DA}"/>
              </a:ext>
            </a:extLst>
          </p:cNvPr>
          <p:cNvSpPr>
            <a:spLocks noGrp="1"/>
          </p:cNvSpPr>
          <p:nvPr>
            <p:ph type="sldNum" sz="quarter" idx="12"/>
          </p:nvPr>
        </p:nvSpPr>
        <p:spPr/>
        <p:txBody>
          <a:bodyPr/>
          <a:lstStyle/>
          <a:p>
            <a:fld id="{BD72A2A8-704E-EF48-80AE-D3783EE37A42}" type="slidenum">
              <a:t>‹N°›</a:t>
            </a:fld>
            <a:endParaRPr lang="x-none"/>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xmlns=""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A33663C-1FF4-3D4E-854F-A5AA4B8A5D1C}"/>
              </a:ext>
            </a:extLst>
          </p:cNvPr>
          <p:cNvSpPr>
            <a:spLocks noGrp="1"/>
          </p:cNvSpPr>
          <p:nvPr>
            <p:ph type="dt" sz="half" idx="10"/>
          </p:nvPr>
        </p:nvSpPr>
        <p:spPr/>
        <p:txBody>
          <a:bodyPr/>
          <a:lstStyle/>
          <a:p>
            <a:fld id="{5C1621EB-52E9-864A-B0F6-E4DE6976EFAF}" type="datetimeFigureOut">
              <a:t>01/02/2023</a:t>
            </a:fld>
            <a:endParaRPr lang="x-none"/>
          </a:p>
        </p:txBody>
      </p:sp>
      <p:sp>
        <p:nvSpPr>
          <p:cNvPr id="6" name="Footer Placeholder 5">
            <a:extLst>
              <a:ext uri="{FF2B5EF4-FFF2-40B4-BE49-F238E27FC236}">
                <a16:creationId xmlns:a16="http://schemas.microsoft.com/office/drawing/2014/main" xmlns="" id="{40040EC2-135F-FE46-92F3-F3CD1E63A0FF}"/>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1F4625FC-8AEA-F74B-9DD8-E453DBA5FB9A}"/>
              </a:ext>
            </a:extLst>
          </p:cNvPr>
          <p:cNvSpPr>
            <a:spLocks noGrp="1"/>
          </p:cNvSpPr>
          <p:nvPr>
            <p:ph type="sldNum" sz="quarter" idx="12"/>
          </p:nvPr>
        </p:nvSpPr>
        <p:spPr/>
        <p:txBody>
          <a:bodyPr/>
          <a:lstStyle/>
          <a:p>
            <a:fld id="{BD72A2A8-704E-EF48-80AE-D3783EE37A42}" type="slidenum">
              <a:t>‹N°›</a:t>
            </a:fld>
            <a:endParaRPr lang="x-none"/>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xmlns=""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xmlns=""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32DE627-2BED-3549-9D80-6D0263AB61D7}"/>
              </a:ext>
            </a:extLst>
          </p:cNvPr>
          <p:cNvSpPr>
            <a:spLocks noGrp="1"/>
          </p:cNvSpPr>
          <p:nvPr>
            <p:ph type="dt" sz="half" idx="10"/>
          </p:nvPr>
        </p:nvSpPr>
        <p:spPr/>
        <p:txBody>
          <a:bodyPr/>
          <a:lstStyle/>
          <a:p>
            <a:fld id="{5C1621EB-52E9-864A-B0F6-E4DE6976EFAF}" type="datetimeFigureOut">
              <a:t>01/02/2023</a:t>
            </a:fld>
            <a:endParaRPr lang="x-none"/>
          </a:p>
        </p:txBody>
      </p:sp>
      <p:sp>
        <p:nvSpPr>
          <p:cNvPr id="6" name="Footer Placeholder 5">
            <a:extLst>
              <a:ext uri="{FF2B5EF4-FFF2-40B4-BE49-F238E27FC236}">
                <a16:creationId xmlns:a16="http://schemas.microsoft.com/office/drawing/2014/main" xmlns="" id="{6E475BC9-5EA8-9D48-A131-684734B30FE7}"/>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C47BAA5F-2F19-D749-8E4B-44ABBE824FA0}"/>
              </a:ext>
            </a:extLst>
          </p:cNvPr>
          <p:cNvSpPr>
            <a:spLocks noGrp="1"/>
          </p:cNvSpPr>
          <p:nvPr>
            <p:ph type="sldNum" sz="quarter" idx="12"/>
          </p:nvPr>
        </p:nvSpPr>
        <p:spPr/>
        <p:txBody>
          <a:bodyPr/>
          <a:lstStyle/>
          <a:p>
            <a:fld id="{BD72A2A8-704E-EF48-80AE-D3783EE37A42}" type="slidenum">
              <a:t>‹N°›</a:t>
            </a:fld>
            <a:endParaRPr lang="x-none"/>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01/02/2023</a:t>
            </a:fld>
            <a:endParaRPr lang="x-none"/>
          </a:p>
        </p:txBody>
      </p:sp>
      <p:sp>
        <p:nvSpPr>
          <p:cNvPr id="5" name="Footer Placeholder 4">
            <a:extLst>
              <a:ext uri="{FF2B5EF4-FFF2-40B4-BE49-F238E27FC236}">
                <a16:creationId xmlns:a16="http://schemas.microsoft.com/office/drawing/2014/main" xmlns=""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xmlns=""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‹N°›</a:t>
            </a:fld>
            <a:endParaRPr lang="x-none"/>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1.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roduction ID_4287656">
            <a:hlinkClick r:id="" action="ppaction://media"/>
          </p:cNvPr>
          <p:cNvPicPr>
            <a:picLocks noChangeAspect="1"/>
          </p:cNvPicPr>
          <p:nvPr>
            <a:videoFile r:link="rId1"/>
            <p:extLst>
              <p:ext uri="{DAA4B4D4-6D71-4841-9C94-3DE7FCFB9230}">
                <p14:media xmlns:p14="http://schemas.microsoft.com/office/powerpoint/2010/main" r:embed="rId2">
                  <p14:trim st="4850" end="3238.9666"/>
                  <p14:fade in="250"/>
                </p14:media>
              </p:ext>
            </p:extLst>
          </p:nvPr>
        </p:nvPicPr>
        <p:blipFill>
          <a:blip r:embed="rId5">
            <a:lum bright="2000"/>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xmlns="" id="{4622CE5C-633B-406B-94F4-7A0F031692DD}"/>
              </a:ext>
            </a:extLst>
          </p:cNvPr>
          <p:cNvSpPr/>
          <p:nvPr/>
        </p:nvSpPr>
        <p:spPr>
          <a:xfrm>
            <a:off x="5375103" y="1991360"/>
            <a:ext cx="1513840" cy="3493575"/>
          </a:xfrm>
          <a:prstGeom prst="rect">
            <a:avLst/>
          </a:prstGeom>
          <a:gradFill flip="none" rotWithShape="1">
            <a:gsLst>
              <a:gs pos="49000">
                <a:srgbClr val="A05C6C"/>
              </a:gs>
              <a:gs pos="0">
                <a:srgbClr val="15192E"/>
              </a:gs>
              <a:gs pos="100000">
                <a:srgbClr val="B56D71">
                  <a:alpha val="0"/>
                </a:srgbClr>
              </a:gs>
            </a:gsLst>
            <a:lin ang="54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t-LT"/>
          </a:p>
        </p:txBody>
      </p:sp>
      <p:sp>
        <p:nvSpPr>
          <p:cNvPr id="4" name="Rectangle 3">
            <a:extLst>
              <a:ext uri="{FF2B5EF4-FFF2-40B4-BE49-F238E27FC236}">
                <a16:creationId xmlns:a16="http://schemas.microsoft.com/office/drawing/2014/main" xmlns="" id="{09F5C39E-7942-46C6-8980-47156A3AFF76}"/>
              </a:ext>
            </a:extLst>
          </p:cNvPr>
          <p:cNvSpPr/>
          <p:nvPr/>
        </p:nvSpPr>
        <p:spPr>
          <a:xfrm>
            <a:off x="6706232" y="2325025"/>
            <a:ext cx="723555" cy="1607954"/>
          </a:xfrm>
          <a:prstGeom prst="rect">
            <a:avLst/>
          </a:prstGeom>
          <a:gradFill flip="none" rotWithShape="1">
            <a:gsLst>
              <a:gs pos="49000">
                <a:srgbClr val="A05C6C"/>
              </a:gs>
              <a:gs pos="0">
                <a:srgbClr val="15192E"/>
              </a:gs>
              <a:gs pos="100000">
                <a:srgbClr val="B56D71">
                  <a:alpha val="0"/>
                </a:srgbClr>
              </a:gs>
            </a:gsLst>
            <a:lin ang="54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t-LT"/>
          </a:p>
        </p:txBody>
      </p:sp>
      <p:sp>
        <p:nvSpPr>
          <p:cNvPr id="6" name="Rectangle 5">
            <a:extLst>
              <a:ext uri="{FF2B5EF4-FFF2-40B4-BE49-F238E27FC236}">
                <a16:creationId xmlns:a16="http://schemas.microsoft.com/office/drawing/2014/main" xmlns="" id="{8C1FBDAD-1946-4921-A19B-145909D108AC}"/>
              </a:ext>
            </a:extLst>
          </p:cNvPr>
          <p:cNvSpPr/>
          <p:nvPr/>
        </p:nvSpPr>
        <p:spPr>
          <a:xfrm>
            <a:off x="7976913" y="2172624"/>
            <a:ext cx="835071" cy="2135215"/>
          </a:xfrm>
          <a:prstGeom prst="rect">
            <a:avLst/>
          </a:prstGeom>
          <a:gradFill flip="none" rotWithShape="1">
            <a:gsLst>
              <a:gs pos="49000">
                <a:srgbClr val="A05C6C"/>
              </a:gs>
              <a:gs pos="0">
                <a:srgbClr val="15192E"/>
              </a:gs>
              <a:gs pos="100000">
                <a:srgbClr val="B56D71">
                  <a:alpha val="0"/>
                </a:srgbClr>
              </a:gs>
            </a:gsLst>
            <a:lin ang="54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t-LT"/>
          </a:p>
        </p:txBody>
      </p:sp>
      <p:sp>
        <p:nvSpPr>
          <p:cNvPr id="7" name="Rectangle 6">
            <a:extLst>
              <a:ext uri="{FF2B5EF4-FFF2-40B4-BE49-F238E27FC236}">
                <a16:creationId xmlns:a16="http://schemas.microsoft.com/office/drawing/2014/main" xmlns="" id="{48C98793-1017-435F-BD2A-7A96A192EF05}"/>
              </a:ext>
            </a:extLst>
          </p:cNvPr>
          <p:cNvSpPr/>
          <p:nvPr/>
        </p:nvSpPr>
        <p:spPr>
          <a:xfrm>
            <a:off x="4287133" y="2172624"/>
            <a:ext cx="966492" cy="2622156"/>
          </a:xfrm>
          <a:prstGeom prst="rect">
            <a:avLst/>
          </a:prstGeom>
          <a:gradFill flip="none" rotWithShape="1">
            <a:gsLst>
              <a:gs pos="49000">
                <a:srgbClr val="A05C6C"/>
              </a:gs>
              <a:gs pos="0">
                <a:srgbClr val="15192E"/>
              </a:gs>
              <a:gs pos="100000">
                <a:srgbClr val="B56D71">
                  <a:alpha val="0"/>
                </a:srgbClr>
              </a:gs>
            </a:gsLst>
            <a:lin ang="54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t-LT"/>
          </a:p>
        </p:txBody>
      </p:sp>
      <p:sp>
        <p:nvSpPr>
          <p:cNvPr id="24" name="Rectangle 23">
            <a:extLst>
              <a:ext uri="{FF2B5EF4-FFF2-40B4-BE49-F238E27FC236}">
                <a16:creationId xmlns:a16="http://schemas.microsoft.com/office/drawing/2014/main" xmlns="" id="{05D0BD90-6384-4F42-BDBE-A945AF012A9F}"/>
              </a:ext>
            </a:extLst>
          </p:cNvPr>
          <p:cNvSpPr/>
          <p:nvPr/>
        </p:nvSpPr>
        <p:spPr>
          <a:xfrm>
            <a:off x="2371887" y="2553621"/>
            <a:ext cx="8370277" cy="2554545"/>
          </a:xfrm>
          <a:prstGeom prst="rect">
            <a:avLst/>
          </a:prstGeom>
        </p:spPr>
        <p:txBody>
          <a:bodyPr wrap="square">
            <a:spAutoFit/>
          </a:bodyPr>
          <a:lstStyle/>
          <a:p>
            <a:pPr algn="ctr"/>
            <a:r>
              <a:rPr lang="fr-MA" sz="8000" b="1" spc="6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 PRESENTER </a:t>
            </a:r>
            <a:endParaRPr lang="fr-FR" sz="8000" b="1" spc="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xmlns="" id="{AD4272A0-AA6E-498F-B9E1-AA760EC5F1F8}"/>
              </a:ext>
            </a:extLst>
          </p:cNvPr>
          <p:cNvSpPr/>
          <p:nvPr/>
        </p:nvSpPr>
        <p:spPr>
          <a:xfrm>
            <a:off x="4849505" y="1523301"/>
            <a:ext cx="802032" cy="2722881"/>
          </a:xfrm>
          <a:prstGeom prst="rect">
            <a:avLst/>
          </a:prstGeom>
          <a:gradFill flip="none" rotWithShape="1">
            <a:gsLst>
              <a:gs pos="49000">
                <a:srgbClr val="A05C6C"/>
              </a:gs>
              <a:gs pos="0">
                <a:srgbClr val="15192E"/>
              </a:gs>
              <a:gs pos="100000">
                <a:srgbClr val="B56D71">
                  <a:alpha val="0"/>
                </a:srgbClr>
              </a:gs>
            </a:gsLst>
            <a:lin ang="54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t-LT"/>
          </a:p>
        </p:txBody>
      </p:sp>
      <p:sp>
        <p:nvSpPr>
          <p:cNvPr id="8" name="Rectangle 7">
            <a:extLst>
              <a:ext uri="{FF2B5EF4-FFF2-40B4-BE49-F238E27FC236}">
                <a16:creationId xmlns:a16="http://schemas.microsoft.com/office/drawing/2014/main" xmlns="" id="{B532841E-553A-4314-94EE-CF8A9847D4EE}"/>
              </a:ext>
            </a:extLst>
          </p:cNvPr>
          <p:cNvSpPr/>
          <p:nvPr/>
        </p:nvSpPr>
        <p:spPr>
          <a:xfrm>
            <a:off x="3439112" y="1848244"/>
            <a:ext cx="966492" cy="2397938"/>
          </a:xfrm>
          <a:prstGeom prst="rect">
            <a:avLst/>
          </a:prstGeom>
          <a:gradFill flip="none" rotWithShape="1">
            <a:gsLst>
              <a:gs pos="49000">
                <a:srgbClr val="A05C6C"/>
              </a:gs>
              <a:gs pos="0">
                <a:srgbClr val="15192E"/>
              </a:gs>
              <a:gs pos="100000">
                <a:srgbClr val="B56D71">
                  <a:alpha val="0"/>
                </a:srgbClr>
              </a:gs>
            </a:gsLst>
            <a:lin ang="54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10" name="Rectangle 9">
            <a:extLst>
              <a:ext uri="{FF2B5EF4-FFF2-40B4-BE49-F238E27FC236}">
                <a16:creationId xmlns:a16="http://schemas.microsoft.com/office/drawing/2014/main" xmlns="" id="{44FA4885-E711-4106-BBC3-1A2B3E9CC115}"/>
              </a:ext>
            </a:extLst>
          </p:cNvPr>
          <p:cNvSpPr/>
          <p:nvPr/>
        </p:nvSpPr>
        <p:spPr>
          <a:xfrm>
            <a:off x="7429787" y="1479524"/>
            <a:ext cx="929222" cy="3007360"/>
          </a:xfrm>
          <a:prstGeom prst="rect">
            <a:avLst/>
          </a:prstGeom>
          <a:gradFill flip="none" rotWithShape="1">
            <a:gsLst>
              <a:gs pos="49000">
                <a:srgbClr val="A05C6C"/>
              </a:gs>
              <a:gs pos="0">
                <a:srgbClr val="15192E"/>
              </a:gs>
              <a:gs pos="100000">
                <a:srgbClr val="B56D71">
                  <a:alpha val="0"/>
                </a:srgbClr>
              </a:gs>
            </a:gsLst>
            <a:lin ang="54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t-LT" dirty="0"/>
          </a:p>
        </p:txBody>
      </p:sp>
    </p:spTree>
    <p:extLst>
      <p:ext uri="{BB962C8B-B14F-4D97-AF65-F5344CB8AC3E}">
        <p14:creationId xmlns:p14="http://schemas.microsoft.com/office/powerpoint/2010/main" val="238535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4" fill="hold"/>
                                        <p:tgtEl>
                                          <p:spTgt spid="2"/>
                                        </p:tgtEl>
                                      </p:cBhvr>
                                    </p:cmd>
                                  </p:childTnLst>
                                </p:cTn>
                              </p:par>
                              <p:par>
                                <p:cTn id="7" presetID="6" presetClass="emph" presetSubtype="0" repeatCount="indefinite" autoRev="1" fill="hold" grpId="0" nodeType="withEffect">
                                  <p:stCondLst>
                                    <p:cond delay="0"/>
                                  </p:stCondLst>
                                  <p:childTnLst>
                                    <p:animScale>
                                      <p:cBhvr>
                                        <p:cTn id="8" dur="150" fill="hold"/>
                                        <p:tgtEl>
                                          <p:spTgt spid="8"/>
                                        </p:tgtEl>
                                      </p:cBhvr>
                                      <p:by x="100000" y="150000"/>
                                    </p:animScale>
                                  </p:childTnLst>
                                </p:cTn>
                              </p:par>
                              <p:par>
                                <p:cTn id="9" presetID="6" presetClass="emph" presetSubtype="0" repeatCount="indefinite" autoRev="1" fill="hold" grpId="0" nodeType="withEffect">
                                  <p:stCondLst>
                                    <p:cond delay="0"/>
                                  </p:stCondLst>
                                  <p:childTnLst>
                                    <p:animScale>
                                      <p:cBhvr>
                                        <p:cTn id="10" dur="400" fill="hold"/>
                                        <p:tgtEl>
                                          <p:spTgt spid="9"/>
                                        </p:tgtEl>
                                      </p:cBhvr>
                                      <p:by x="100000" y="150000"/>
                                    </p:animScale>
                                  </p:childTnLst>
                                </p:cTn>
                              </p:par>
                              <p:par>
                                <p:cTn id="11" presetID="6" presetClass="emph" presetSubtype="0" repeatCount="indefinite" autoRev="1" fill="hold" grpId="0" nodeType="withEffect">
                                  <p:stCondLst>
                                    <p:cond delay="500"/>
                                  </p:stCondLst>
                                  <p:childTnLst>
                                    <p:animScale>
                                      <p:cBhvr>
                                        <p:cTn id="12" dur="400" fill="hold"/>
                                        <p:tgtEl>
                                          <p:spTgt spid="5"/>
                                        </p:tgtEl>
                                      </p:cBhvr>
                                      <p:by x="100000" y="150000"/>
                                    </p:animScale>
                                  </p:childTnLst>
                                </p:cTn>
                              </p:par>
                              <p:par>
                                <p:cTn id="13" presetID="6" presetClass="emph" presetSubtype="0" repeatCount="indefinite" autoRev="1" fill="hold" grpId="0" nodeType="withEffect">
                                  <p:stCondLst>
                                    <p:cond delay="100"/>
                                  </p:stCondLst>
                                  <p:childTnLst>
                                    <p:animScale>
                                      <p:cBhvr>
                                        <p:cTn id="14" dur="400" fill="hold"/>
                                        <p:tgtEl>
                                          <p:spTgt spid="7"/>
                                        </p:tgtEl>
                                      </p:cBhvr>
                                      <p:by x="100000" y="150000"/>
                                    </p:animScale>
                                  </p:childTnLst>
                                </p:cTn>
                              </p:par>
                              <p:par>
                                <p:cTn id="15" presetID="6" presetClass="emph" presetSubtype="0" repeatCount="indefinite" autoRev="1" fill="hold" grpId="0" nodeType="withEffect">
                                  <p:stCondLst>
                                    <p:cond delay="50"/>
                                  </p:stCondLst>
                                  <p:childTnLst>
                                    <p:animScale>
                                      <p:cBhvr>
                                        <p:cTn id="16" dur="250" fill="hold"/>
                                        <p:tgtEl>
                                          <p:spTgt spid="4"/>
                                        </p:tgtEl>
                                      </p:cBhvr>
                                      <p:by x="100000" y="150000"/>
                                    </p:animScale>
                                  </p:childTnLst>
                                </p:cTn>
                              </p:par>
                              <p:par>
                                <p:cTn id="17" presetID="6" presetClass="emph" presetSubtype="0" repeatCount="indefinite" autoRev="1" fill="hold" grpId="0" nodeType="withEffect">
                                  <p:stCondLst>
                                    <p:cond delay="0"/>
                                  </p:stCondLst>
                                  <p:childTnLst>
                                    <p:animScale>
                                      <p:cBhvr>
                                        <p:cTn id="18" dur="600" fill="hold"/>
                                        <p:tgtEl>
                                          <p:spTgt spid="10"/>
                                        </p:tgtEl>
                                      </p:cBhvr>
                                      <p:by x="100000" y="150000"/>
                                    </p:animScale>
                                  </p:childTnLst>
                                </p:cTn>
                              </p:par>
                              <p:par>
                                <p:cTn id="19" presetID="6" presetClass="emph" presetSubtype="0" repeatCount="indefinite" autoRev="1" fill="hold" grpId="0" nodeType="withEffect">
                                  <p:stCondLst>
                                    <p:cond delay="100"/>
                                  </p:stCondLst>
                                  <p:childTnLst>
                                    <p:animScale>
                                      <p:cBhvr>
                                        <p:cTn id="20" dur="300" fill="hold"/>
                                        <p:tgtEl>
                                          <p:spTgt spid="6"/>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repeatCount="indefinite" fill="hold" display="0">
                  <p:stCondLst>
                    <p:cond delay="indefinite"/>
                  </p:st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animBg="1"/>
      <p:bldP spid="4" grpId="0" animBg="1"/>
      <p:bldP spid="6" grpId="0" animBg="1"/>
      <p:bldP spid="7" grpId="0" animBg="1"/>
      <p:bldP spid="9" grpId="0" animBg="1"/>
      <p:bldP spid="8"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
        <p:cNvGrpSpPr/>
        <p:nvPr/>
      </p:nvGrpSpPr>
      <p:grpSpPr>
        <a:xfrm>
          <a:off x="0" y="0"/>
          <a:ext cx="0" cy="0"/>
          <a:chOff x="0" y="0"/>
          <a:chExt cx="0" cy="0"/>
        </a:xfrm>
      </p:grpSpPr>
      <p:pic>
        <p:nvPicPr>
          <p:cNvPr id="2" name="Picture 2" descr="white clouds wallpape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12871" b="12871"/>
          <a:stretch/>
        </p:blipFill>
        <p:spPr bwMode="auto">
          <a:xfrm>
            <a:off x="0" y="225117"/>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xmlns=""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x-none"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xmlns=""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22" name="Rounded Rectangle 21">
            <a:extLst>
              <a:ext uri="{FF2B5EF4-FFF2-40B4-BE49-F238E27FC236}">
                <a16:creationId xmlns:a16="http://schemas.microsoft.com/office/drawing/2014/main" xmlns=""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23" name="Rounded Rectangle 22">
            <a:extLst>
              <a:ext uri="{FF2B5EF4-FFF2-40B4-BE49-F238E27FC236}">
                <a16:creationId xmlns:a16="http://schemas.microsoft.com/office/drawing/2014/main" xmlns=""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24" name="Rounded Rectangle 23">
            <a:extLst>
              <a:ext uri="{FF2B5EF4-FFF2-40B4-BE49-F238E27FC236}">
                <a16:creationId xmlns:a16="http://schemas.microsoft.com/office/drawing/2014/main" xmlns=""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 name="Rectangle 4">
            <a:extLst>
              <a:ext uri="{FF2B5EF4-FFF2-40B4-BE49-F238E27FC236}">
                <a16:creationId xmlns:a16="http://schemas.microsoft.com/office/drawing/2014/main" xmlns="" id="{67ABF447-6E17-1A45-AD94-46DCD25C1D16}"/>
              </a:ext>
            </a:extLst>
          </p:cNvPr>
          <p:cNvSpPr/>
          <p:nvPr/>
        </p:nvSpPr>
        <p:spPr>
          <a:xfrm>
            <a:off x="3270449" y="2138880"/>
            <a:ext cx="6029092" cy="3477875"/>
          </a:xfrm>
          <a:prstGeom prst="rect">
            <a:avLst/>
          </a:prstGeom>
        </p:spPr>
        <p:txBody>
          <a:bodyPr wrap="square">
            <a:spAutoFit/>
          </a:bodyPr>
          <a:lstStyle/>
          <a:p>
            <a:pPr algn="ctr"/>
            <a:r>
              <a:rPr lang="en-US" sz="2000" spc="3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BONJOUR</a:t>
            </a:r>
            <a:endParaRPr lang="en-US" sz="2000" spc="3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2000" spc="3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2000" spc="3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 nom c’est Hafsa TAIR, j’ai 20 ans,</a:t>
            </a:r>
          </a:p>
          <a:p>
            <a:pPr algn="ctr"/>
            <a:r>
              <a:rPr lang="en-US" sz="2000" spc="3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Etudiante en troisiéme année Management</a:t>
            </a:r>
          </a:p>
          <a:p>
            <a:pPr algn="ctr"/>
            <a:r>
              <a:rPr lang="en-US" sz="2000" spc="3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Gestion des Enterprises (Specialité Finance).J’ai effectué deux stages dans différentes enterprises le premier stage  d’observation à Fandy Maroc Farine et le deuxieme d’application à la sociétè nouvelle Des Moulins Du Maghreb      </a:t>
            </a:r>
            <a:endParaRPr lang="en-US" sz="2000" spc="3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x-none" sz="2000" spc="3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xmlns="" id="{F1ABBEE1-A4F3-6746-AE3A-4B6E12CE6CA3}"/>
              </a:ext>
            </a:extLst>
          </p:cNvPr>
          <p:cNvSpPr/>
          <p:nvPr/>
        </p:nvSpPr>
        <p:spPr>
          <a:xfrm>
            <a:off x="4090835" y="862879"/>
            <a:ext cx="4010330" cy="707886"/>
          </a:xfrm>
          <a:prstGeom prst="rect">
            <a:avLst/>
          </a:prstGeom>
        </p:spPr>
        <p:txBody>
          <a:bodyPr wrap="none">
            <a:spAutoFit/>
          </a:bodyPr>
          <a:lstStyle/>
          <a:p>
            <a:pPr algn="ctr"/>
            <a:r>
              <a:rPr lang="fr-FR" sz="4000" b="1" u="sng"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propos de moi </a:t>
            </a:r>
            <a:r>
              <a:rPr lang="fr-FR" sz="4000" b="1" u="sng"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x-none" sz="4000"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useBgFill="1">
        <p:nvSpPr>
          <p:cNvPr id="26" name="Rounded Rectangle 25">
            <a:extLst>
              <a:ext uri="{FF2B5EF4-FFF2-40B4-BE49-F238E27FC236}">
                <a16:creationId xmlns:a16="http://schemas.microsoft.com/office/drawing/2014/main" xmlns=""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27" name="Rounded Rectangle 26">
            <a:extLst>
              <a:ext uri="{FF2B5EF4-FFF2-40B4-BE49-F238E27FC236}">
                <a16:creationId xmlns:a16="http://schemas.microsoft.com/office/drawing/2014/main" xmlns=""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28" name="Rounded Rectangle 27">
            <a:extLst>
              <a:ext uri="{FF2B5EF4-FFF2-40B4-BE49-F238E27FC236}">
                <a16:creationId xmlns:a16="http://schemas.microsoft.com/office/drawing/2014/main" xmlns=""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29" name="Rounded Rectangle 28">
            <a:extLst>
              <a:ext uri="{FF2B5EF4-FFF2-40B4-BE49-F238E27FC236}">
                <a16:creationId xmlns:a16="http://schemas.microsoft.com/office/drawing/2014/main" xmlns=""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Freeform: Shape 5">
            <a:extLst>
              <a:ext uri="{FF2B5EF4-FFF2-40B4-BE49-F238E27FC236}">
                <a16:creationId xmlns:a16="http://schemas.microsoft.com/office/drawing/2014/main" xmlns="" id="{733C659A-0182-4475-9A13-CE89A2ECCE91}"/>
              </a:ext>
            </a:extLst>
          </p:cNvPr>
          <p:cNvSpPr/>
          <p:nvPr/>
        </p:nvSpPr>
        <p:spPr>
          <a:xfrm flipH="1">
            <a:off x="3290466" y="2763597"/>
            <a:ext cx="227948" cy="195538"/>
          </a:xfrm>
          <a:custGeom>
            <a:avLst/>
            <a:gdLst/>
            <a:ahLst/>
            <a:cxnLst/>
            <a:rect l="l" t="t" r="r" b="b"/>
            <a:pathLst>
              <a:path w="355730" h="305152">
                <a:moveTo>
                  <a:pt x="289979" y="0"/>
                </a:moveTo>
                <a:cubicBezTo>
                  <a:pt x="309087" y="0"/>
                  <a:pt x="324822" y="6181"/>
                  <a:pt x="337185" y="18545"/>
                </a:cubicBezTo>
                <a:cubicBezTo>
                  <a:pt x="349549" y="30908"/>
                  <a:pt x="355730" y="46644"/>
                  <a:pt x="355730" y="65751"/>
                </a:cubicBezTo>
                <a:cubicBezTo>
                  <a:pt x="355730" y="133188"/>
                  <a:pt x="334375" y="192757"/>
                  <a:pt x="291665" y="244459"/>
                </a:cubicBezTo>
                <a:cubicBezTo>
                  <a:pt x="265814" y="273682"/>
                  <a:pt x="242212" y="293913"/>
                  <a:pt x="220856" y="305152"/>
                </a:cubicBezTo>
                <a:lnTo>
                  <a:pt x="195568" y="276492"/>
                </a:lnTo>
                <a:cubicBezTo>
                  <a:pt x="258509" y="236029"/>
                  <a:pt x="292227" y="185452"/>
                  <a:pt x="296723" y="124758"/>
                </a:cubicBezTo>
                <a:cubicBezTo>
                  <a:pt x="289979" y="125882"/>
                  <a:pt x="287169" y="126444"/>
                  <a:pt x="288293" y="126444"/>
                </a:cubicBezTo>
                <a:cubicBezTo>
                  <a:pt x="272558" y="126444"/>
                  <a:pt x="258509" y="120262"/>
                  <a:pt x="246145" y="107899"/>
                </a:cubicBezTo>
                <a:cubicBezTo>
                  <a:pt x="233782" y="95536"/>
                  <a:pt x="227600" y="81486"/>
                  <a:pt x="227600" y="65751"/>
                </a:cubicBezTo>
                <a:cubicBezTo>
                  <a:pt x="227600" y="47768"/>
                  <a:pt x="233782" y="32313"/>
                  <a:pt x="246145" y="19388"/>
                </a:cubicBezTo>
                <a:cubicBezTo>
                  <a:pt x="258509" y="6462"/>
                  <a:pt x="273120" y="0"/>
                  <a:pt x="289979" y="0"/>
                </a:cubicBezTo>
                <a:close/>
                <a:moveTo>
                  <a:pt x="94412" y="0"/>
                </a:moveTo>
                <a:cubicBezTo>
                  <a:pt x="113519" y="0"/>
                  <a:pt x="129255" y="6181"/>
                  <a:pt x="141618" y="18545"/>
                </a:cubicBezTo>
                <a:cubicBezTo>
                  <a:pt x="153981" y="30908"/>
                  <a:pt x="160163" y="46644"/>
                  <a:pt x="160163" y="65751"/>
                </a:cubicBezTo>
                <a:cubicBezTo>
                  <a:pt x="160163" y="133188"/>
                  <a:pt x="138808" y="192757"/>
                  <a:pt x="96098" y="244459"/>
                </a:cubicBezTo>
                <a:cubicBezTo>
                  <a:pt x="70247" y="273682"/>
                  <a:pt x="46644" y="293913"/>
                  <a:pt x="25289" y="305152"/>
                </a:cubicBezTo>
                <a:lnTo>
                  <a:pt x="0" y="276492"/>
                </a:lnTo>
                <a:cubicBezTo>
                  <a:pt x="62941" y="236029"/>
                  <a:pt x="96660" y="185452"/>
                  <a:pt x="101156" y="124758"/>
                </a:cubicBezTo>
                <a:cubicBezTo>
                  <a:pt x="94412" y="125882"/>
                  <a:pt x="91602" y="126444"/>
                  <a:pt x="92726" y="126444"/>
                </a:cubicBezTo>
                <a:cubicBezTo>
                  <a:pt x="76991" y="126444"/>
                  <a:pt x="62941" y="120262"/>
                  <a:pt x="50578" y="107899"/>
                </a:cubicBezTo>
                <a:cubicBezTo>
                  <a:pt x="38215" y="95536"/>
                  <a:pt x="32033" y="81486"/>
                  <a:pt x="32033" y="65751"/>
                </a:cubicBezTo>
                <a:cubicBezTo>
                  <a:pt x="32033" y="47768"/>
                  <a:pt x="38215" y="32313"/>
                  <a:pt x="50578" y="19388"/>
                </a:cubicBezTo>
                <a:cubicBezTo>
                  <a:pt x="62941" y="6462"/>
                  <a:pt x="77553" y="0"/>
                  <a:pt x="944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4">
            <a:extLst>
              <a:ext uri="{FF2B5EF4-FFF2-40B4-BE49-F238E27FC236}">
                <a16:creationId xmlns:a16="http://schemas.microsoft.com/office/drawing/2014/main" xmlns="" id="{8B717BFC-9290-477B-808C-9DE1884BF99A}"/>
              </a:ext>
            </a:extLst>
          </p:cNvPr>
          <p:cNvSpPr/>
          <p:nvPr/>
        </p:nvSpPr>
        <p:spPr>
          <a:xfrm>
            <a:off x="8747429" y="5026829"/>
            <a:ext cx="193764" cy="175626"/>
          </a:xfrm>
          <a:custGeom>
            <a:avLst/>
            <a:gdLst/>
            <a:ahLst/>
            <a:cxnLst/>
            <a:rect l="l" t="t" r="r" b="b"/>
            <a:pathLst>
              <a:path w="355730" h="305152">
                <a:moveTo>
                  <a:pt x="289979" y="0"/>
                </a:moveTo>
                <a:cubicBezTo>
                  <a:pt x="309087" y="0"/>
                  <a:pt x="324822" y="6181"/>
                  <a:pt x="337185" y="18545"/>
                </a:cubicBezTo>
                <a:cubicBezTo>
                  <a:pt x="349549" y="30908"/>
                  <a:pt x="355730" y="46644"/>
                  <a:pt x="355730" y="65751"/>
                </a:cubicBezTo>
                <a:cubicBezTo>
                  <a:pt x="355730" y="133188"/>
                  <a:pt x="334375" y="192757"/>
                  <a:pt x="291665" y="244459"/>
                </a:cubicBezTo>
                <a:cubicBezTo>
                  <a:pt x="265814" y="273682"/>
                  <a:pt x="242212" y="293913"/>
                  <a:pt x="220856" y="305152"/>
                </a:cubicBezTo>
                <a:lnTo>
                  <a:pt x="195568" y="276492"/>
                </a:lnTo>
                <a:cubicBezTo>
                  <a:pt x="258509" y="236029"/>
                  <a:pt x="292227" y="185452"/>
                  <a:pt x="296723" y="124758"/>
                </a:cubicBezTo>
                <a:cubicBezTo>
                  <a:pt x="289979" y="125882"/>
                  <a:pt x="287169" y="126444"/>
                  <a:pt x="288293" y="126444"/>
                </a:cubicBezTo>
                <a:cubicBezTo>
                  <a:pt x="272558" y="126444"/>
                  <a:pt x="258509" y="120262"/>
                  <a:pt x="246145" y="107899"/>
                </a:cubicBezTo>
                <a:cubicBezTo>
                  <a:pt x="233782" y="95536"/>
                  <a:pt x="227600" y="81486"/>
                  <a:pt x="227600" y="65751"/>
                </a:cubicBezTo>
                <a:cubicBezTo>
                  <a:pt x="227600" y="47768"/>
                  <a:pt x="233782" y="32313"/>
                  <a:pt x="246145" y="19388"/>
                </a:cubicBezTo>
                <a:cubicBezTo>
                  <a:pt x="258509" y="6462"/>
                  <a:pt x="273120" y="0"/>
                  <a:pt x="289979" y="0"/>
                </a:cubicBezTo>
                <a:close/>
                <a:moveTo>
                  <a:pt x="94412" y="0"/>
                </a:moveTo>
                <a:cubicBezTo>
                  <a:pt x="113519" y="0"/>
                  <a:pt x="129255" y="6181"/>
                  <a:pt x="141618" y="18545"/>
                </a:cubicBezTo>
                <a:cubicBezTo>
                  <a:pt x="153981" y="30908"/>
                  <a:pt x="160163" y="46644"/>
                  <a:pt x="160163" y="65751"/>
                </a:cubicBezTo>
                <a:cubicBezTo>
                  <a:pt x="160163" y="133188"/>
                  <a:pt x="138808" y="192757"/>
                  <a:pt x="96098" y="244459"/>
                </a:cubicBezTo>
                <a:cubicBezTo>
                  <a:pt x="70247" y="273682"/>
                  <a:pt x="46644" y="293913"/>
                  <a:pt x="25289" y="305152"/>
                </a:cubicBezTo>
                <a:lnTo>
                  <a:pt x="0" y="276492"/>
                </a:lnTo>
                <a:cubicBezTo>
                  <a:pt x="62941" y="236029"/>
                  <a:pt x="96660" y="185452"/>
                  <a:pt x="101156" y="124758"/>
                </a:cubicBezTo>
                <a:cubicBezTo>
                  <a:pt x="94412" y="125882"/>
                  <a:pt x="91602" y="126444"/>
                  <a:pt x="92726" y="126444"/>
                </a:cubicBezTo>
                <a:cubicBezTo>
                  <a:pt x="76991" y="126444"/>
                  <a:pt x="62941" y="120262"/>
                  <a:pt x="50578" y="107899"/>
                </a:cubicBezTo>
                <a:cubicBezTo>
                  <a:pt x="38215" y="95536"/>
                  <a:pt x="32033" y="81486"/>
                  <a:pt x="32033" y="65751"/>
                </a:cubicBezTo>
                <a:cubicBezTo>
                  <a:pt x="32033" y="47768"/>
                  <a:pt x="38215" y="32313"/>
                  <a:pt x="50578" y="19388"/>
                </a:cubicBezTo>
                <a:cubicBezTo>
                  <a:pt x="62941" y="6462"/>
                  <a:pt x="77553" y="0"/>
                  <a:pt x="944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1ABBEE1-A4F3-6746-AE3A-4B6E12CE6CA3}"/>
              </a:ext>
            </a:extLst>
          </p:cNvPr>
          <p:cNvSpPr/>
          <p:nvPr/>
        </p:nvSpPr>
        <p:spPr>
          <a:xfrm>
            <a:off x="3594520" y="787386"/>
            <a:ext cx="4871847" cy="707886"/>
          </a:xfrm>
          <a:prstGeom prst="rect">
            <a:avLst/>
          </a:prstGeom>
        </p:spPr>
        <p:txBody>
          <a:bodyPr wrap="none">
            <a:spAutoFit/>
          </a:bodyPr>
          <a:lstStyle/>
          <a:p>
            <a:pPr algn="ctr"/>
            <a:r>
              <a:rPr lang="fr-FR" sz="4000" b="1" u="sng"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POURQUOI MGE  ?</a:t>
            </a:r>
            <a:endParaRPr lang="x-none" sz="4000"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p:cNvSpPr/>
          <p:nvPr/>
        </p:nvSpPr>
        <p:spPr>
          <a:xfrm>
            <a:off x="1803042" y="1687132"/>
            <a:ext cx="9092485" cy="4443212"/>
          </a:xfrm>
          <a:prstGeom prst="rect">
            <a:avLst/>
          </a:prstGeom>
          <a:solidFill>
            <a:srgbClr val="EDB5D5">
              <a:alpha val="55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rgbClr val="000000"/>
                </a:solidFill>
                <a:latin typeface="Raleway"/>
              </a:rPr>
              <a:t>Le management est un élément essentiel des opérations commerciales. Il est nécessaire dans toutes les industries et presque tous les secteurs des entreprises, afin d’être productifs et rentables. Par conséquent, le management est un sujet important que les étudiants doivent apprendre à l’université, quels que soient leurs projets et leurs objectifs </a:t>
            </a:r>
            <a:r>
              <a:rPr lang="fr-FR" sz="2400" dirty="0" smtClean="0">
                <a:solidFill>
                  <a:srgbClr val="000000"/>
                </a:solidFill>
                <a:latin typeface="Raleway"/>
              </a:rPr>
              <a:t>professionnels. C’est pour cela j’ai choisi Management et la gestion parce que ce dernier me permet de</a:t>
            </a:r>
            <a:r>
              <a:rPr lang="fr-FR" sz="2400" dirty="0">
                <a:solidFill>
                  <a:srgbClr val="000000"/>
                </a:solidFill>
                <a:latin typeface="Raleway"/>
              </a:rPr>
              <a:t> comprendre le comportement organisationnel, motiver et influencer les autres, ainsi que devenir un leader dans le monde des affaires moderne.</a:t>
            </a:r>
            <a:endParaRPr lang="fr-FR" sz="2400" dirty="0"/>
          </a:p>
        </p:txBody>
      </p:sp>
    </p:spTree>
    <p:extLst>
      <p:ext uri="{BB962C8B-B14F-4D97-AF65-F5344CB8AC3E}">
        <p14:creationId xmlns:p14="http://schemas.microsoft.com/office/powerpoint/2010/main" val="6862264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t="-9000" b="-9000"/>
          </a:stretch>
        </a:blipFill>
        <a:effectLst/>
      </p:bgPr>
    </p:bg>
    <p:spTree>
      <p:nvGrpSpPr>
        <p:cNvPr id="1" name=""/>
        <p:cNvGrpSpPr/>
        <p:nvPr/>
      </p:nvGrpSpPr>
      <p:grpSpPr>
        <a:xfrm>
          <a:off x="0" y="0"/>
          <a:ext cx="0" cy="0"/>
          <a:chOff x="0" y="0"/>
          <a:chExt cx="0" cy="0"/>
        </a:xfrm>
      </p:grpSpPr>
      <p:pic>
        <p:nvPicPr>
          <p:cNvPr id="1026" name="Picture 2" descr="hill silhouette during dusk"/>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643" b="7643"/>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xmlns=""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x-none" sz="8000" b="1" spc="-150">
              <a:latin typeface="Raleway" panose="020B0503030101060003" pitchFamily="34" charset="77"/>
            </a:endParaRPr>
          </a:p>
        </p:txBody>
      </p:sp>
      <p:sp>
        <p:nvSpPr>
          <p:cNvPr id="6" name="Rectangle 5">
            <a:extLst>
              <a:ext uri="{FF2B5EF4-FFF2-40B4-BE49-F238E27FC236}">
                <a16:creationId xmlns:a16="http://schemas.microsoft.com/office/drawing/2014/main" xmlns="" id="{86BA49A1-C4F8-6543-8240-061A4699B32F}"/>
              </a:ext>
            </a:extLst>
          </p:cNvPr>
          <p:cNvSpPr/>
          <p:nvPr/>
        </p:nvSpPr>
        <p:spPr>
          <a:xfrm>
            <a:off x="4733536" y="575089"/>
            <a:ext cx="2181431" cy="769441"/>
          </a:xfrm>
          <a:prstGeom prst="rect">
            <a:avLst/>
          </a:prstGeom>
        </p:spPr>
        <p:txBody>
          <a:bodyPr wrap="none">
            <a:spAutoFit/>
          </a:bodyPr>
          <a:lstStyle/>
          <a:p>
            <a:pPr algn="ctr"/>
            <a:r>
              <a:rPr lang="fr-MA" sz="4400" b="1" u="sng" spc="3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Forces</a:t>
            </a:r>
            <a:r>
              <a:rPr lang="fr-MA" sz="4400" b="1" spc="3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x-none" sz="4400" b="1" spc="3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xmlns="" id="{0CE686A0-D3CF-4B45-AB0E-0CEACD1B22AE}"/>
              </a:ext>
            </a:extLst>
          </p:cNvPr>
          <p:cNvSpPr/>
          <p:nvPr/>
        </p:nvSpPr>
        <p:spPr>
          <a:xfrm>
            <a:off x="2809706" y="2294615"/>
            <a:ext cx="6029092" cy="707886"/>
          </a:xfrm>
          <a:prstGeom prst="rect">
            <a:avLst/>
          </a:prstGeom>
        </p:spPr>
        <p:txBody>
          <a:bodyPr wrap="square">
            <a:spAutoFit/>
          </a:bodyPr>
          <a:lstStyle/>
          <a:p>
            <a:pPr algn="ctr"/>
            <a:endParaRPr lang="en-US" sz="2000" dirty="0">
              <a:solidFill>
                <a:schemeClr val="bg1"/>
              </a:solidFill>
              <a:latin typeface="Times New Roman" panose="02020603050405020304" pitchFamily="18" charset="0"/>
              <a:cs typeface="Times New Roman" panose="02020603050405020304" pitchFamily="18" charset="0"/>
            </a:endParaRPr>
          </a:p>
          <a:p>
            <a:pPr algn="ctr"/>
            <a:endParaRPr lang="x-none" sz="2000" spc="300" dirty="0">
              <a:solidFill>
                <a:schemeClr val="bg1"/>
              </a:solidFill>
              <a:latin typeface="Times New Roman" panose="02020603050405020304" pitchFamily="18" charset="0"/>
              <a:cs typeface="Times New Roman" panose="02020603050405020304" pitchFamily="18" charset="0"/>
            </a:endParaRPr>
          </a:p>
        </p:txBody>
      </p:sp>
      <p:sp useBgFill="1">
        <p:nvSpPr>
          <p:cNvPr id="8" name="Rectangle 7">
            <a:extLst>
              <a:ext uri="{FF2B5EF4-FFF2-40B4-BE49-F238E27FC236}">
                <a16:creationId xmlns:a16="http://schemas.microsoft.com/office/drawing/2014/main" xmlns=""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18" name="Rectangle 17">
            <a:extLst>
              <a:ext uri="{FF2B5EF4-FFF2-40B4-BE49-F238E27FC236}">
                <a16:creationId xmlns:a16="http://schemas.microsoft.com/office/drawing/2014/main" xmlns=""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19" name="Rectangle 18">
            <a:extLst>
              <a:ext uri="{FF2B5EF4-FFF2-40B4-BE49-F238E27FC236}">
                <a16:creationId xmlns:a16="http://schemas.microsoft.com/office/drawing/2014/main" xmlns=""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20" name="Rectangle 19">
            <a:extLst>
              <a:ext uri="{FF2B5EF4-FFF2-40B4-BE49-F238E27FC236}">
                <a16:creationId xmlns:a16="http://schemas.microsoft.com/office/drawing/2014/main" xmlns=""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21" name="Rectangle 20">
            <a:extLst>
              <a:ext uri="{FF2B5EF4-FFF2-40B4-BE49-F238E27FC236}">
                <a16:creationId xmlns:a16="http://schemas.microsoft.com/office/drawing/2014/main" xmlns=""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22" name="Rectangle 21">
            <a:extLst>
              <a:ext uri="{FF2B5EF4-FFF2-40B4-BE49-F238E27FC236}">
                <a16:creationId xmlns:a16="http://schemas.microsoft.com/office/drawing/2014/main" xmlns=""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 name="Rectangle 2"/>
          <p:cNvSpPr/>
          <p:nvPr/>
        </p:nvSpPr>
        <p:spPr>
          <a:xfrm>
            <a:off x="2737726" y="1502587"/>
            <a:ext cx="6096000" cy="4832092"/>
          </a:xfrm>
          <a:prstGeom prst="rect">
            <a:avLst/>
          </a:prstGeom>
        </p:spPr>
        <p:txBody>
          <a:bodyPr>
            <a:spAutoFit/>
          </a:bodyPr>
          <a:lstStyle/>
          <a:p>
            <a:pPr algn="ctr"/>
            <a:r>
              <a:rPr lang="fr-FR" sz="2800" dirty="0">
                <a:solidFill>
                  <a:srgbClr val="EDB5D5"/>
                </a:solidFill>
              </a:rPr>
              <a:t>J'apprends vite avec une forte capacité à communiquer et à travailler avec les membres de l'équipe, avec une grande attention aux détails. Je crois que je réussirais dans l'environnement passionnant et motivé de n'importe quelle entreprise et que ma solide éthique de travail, ma capacité à gérer le temps, ma capacité d'adaptation rapide et ma passion feraient de moi un atout précieux.</a:t>
            </a:r>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1000" b="-61000"/>
          </a:stretch>
        </a:blipFill>
        <a:effectLst/>
      </p:bgPr>
    </p:bg>
    <p:spTree>
      <p:nvGrpSpPr>
        <p:cNvPr id="1" name=""/>
        <p:cNvGrpSpPr/>
        <p:nvPr/>
      </p:nvGrpSpPr>
      <p:grpSpPr>
        <a:xfrm>
          <a:off x="0" y="0"/>
          <a:ext cx="0" cy="0"/>
          <a:chOff x="0" y="0"/>
          <a:chExt cx="0" cy="0"/>
        </a:xfrm>
      </p:grpSpPr>
      <p:pic>
        <p:nvPicPr>
          <p:cNvPr id="2050" name="Picture 2" descr="body of water under cloudy sky during daytime"/>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4000"/>
                    </a14:imgEffect>
                  </a14:imgLayer>
                </a14:imgProps>
              </a:ext>
              <a:ext uri="{28A0092B-C50C-407E-A947-70E740481C1C}">
                <a14:useLocalDpi xmlns:a14="http://schemas.microsoft.com/office/drawing/2010/main" val="0"/>
              </a:ext>
            </a:extLst>
          </a:blip>
          <a:srcRect t="1832" b="1832"/>
          <a:stretch/>
        </p:blipFill>
        <p:spPr bwMode="auto">
          <a:xfrm>
            <a:off x="-32444" y="-22003"/>
            <a:ext cx="12588192" cy="708085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xmlns=""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x-none" sz="8000" b="1" spc="-150">
              <a:latin typeface="Raleway" panose="020B0503030101060003" pitchFamily="34" charset="77"/>
            </a:endParaRPr>
          </a:p>
        </p:txBody>
      </p:sp>
      <p:sp>
        <p:nvSpPr>
          <p:cNvPr id="6" name="Rectangle 5">
            <a:extLst>
              <a:ext uri="{FF2B5EF4-FFF2-40B4-BE49-F238E27FC236}">
                <a16:creationId xmlns:a16="http://schemas.microsoft.com/office/drawing/2014/main" xmlns="" id="{86BA49A1-C4F8-6543-8240-061A4699B32F}"/>
              </a:ext>
            </a:extLst>
          </p:cNvPr>
          <p:cNvSpPr/>
          <p:nvPr/>
        </p:nvSpPr>
        <p:spPr>
          <a:xfrm>
            <a:off x="4680129" y="1403040"/>
            <a:ext cx="3163046" cy="769441"/>
          </a:xfrm>
          <a:prstGeom prst="rect">
            <a:avLst/>
          </a:prstGeom>
        </p:spPr>
        <p:txBody>
          <a:bodyPr wrap="none">
            <a:spAutoFit/>
          </a:bodyPr>
          <a:lstStyle/>
          <a:p>
            <a:pPr algn="ctr"/>
            <a:r>
              <a:rPr lang="fr-MA" sz="4400" b="1" u="sng" spc="3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Faiblesses </a:t>
            </a:r>
            <a:endParaRPr lang="x-none" sz="4400" b="1" u="sng" spc="3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xmlns="" id="{0CE686A0-D3CF-4B45-AB0E-0CEACD1B22AE}"/>
              </a:ext>
            </a:extLst>
          </p:cNvPr>
          <p:cNvSpPr/>
          <p:nvPr/>
        </p:nvSpPr>
        <p:spPr>
          <a:xfrm>
            <a:off x="2377440" y="2913182"/>
            <a:ext cx="7216503" cy="400110"/>
          </a:xfrm>
          <a:prstGeom prst="rect">
            <a:avLst/>
          </a:prstGeom>
        </p:spPr>
        <p:txBody>
          <a:bodyPr wrap="square">
            <a:spAutoFit/>
          </a:bodyPr>
          <a:lstStyle/>
          <a:p>
            <a:pPr algn="ctr"/>
            <a:r>
              <a:rPr lang="en-US" sz="2000" spc="300" dirty="0" smtClean="0">
                <a:solidFill>
                  <a:schemeClr val="bg1"/>
                </a:solidFill>
                <a:latin typeface="Times New Roman" panose="02020603050405020304" pitchFamily="18" charset="0"/>
                <a:cs typeface="Times New Roman" panose="02020603050405020304" pitchFamily="18" charset="0"/>
              </a:rPr>
              <a:t>.</a:t>
            </a:r>
            <a:endParaRPr lang="x-none" sz="2000" spc="300" dirty="0">
              <a:solidFill>
                <a:schemeClr val="bg1"/>
              </a:solidFill>
              <a:latin typeface="Times New Roman" panose="02020603050405020304" pitchFamily="18" charset="0"/>
              <a:cs typeface="Times New Roman" panose="02020603050405020304" pitchFamily="18" charset="0"/>
            </a:endParaRPr>
          </a:p>
        </p:txBody>
      </p:sp>
      <p:sp useBgFill="1">
        <p:nvSpPr>
          <p:cNvPr id="28" name="Oval 27">
            <a:extLst>
              <a:ext uri="{FF2B5EF4-FFF2-40B4-BE49-F238E27FC236}">
                <a16:creationId xmlns:a16="http://schemas.microsoft.com/office/drawing/2014/main" xmlns=""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30" name="Oval 29">
            <a:extLst>
              <a:ext uri="{FF2B5EF4-FFF2-40B4-BE49-F238E27FC236}">
                <a16:creationId xmlns:a16="http://schemas.microsoft.com/office/drawing/2014/main" xmlns=""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useBgFill="1">
        <p:nvSpPr>
          <p:cNvPr id="31" name="Oval 30">
            <a:extLst>
              <a:ext uri="{FF2B5EF4-FFF2-40B4-BE49-F238E27FC236}">
                <a16:creationId xmlns:a16="http://schemas.microsoft.com/office/drawing/2014/main" xmlns=""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 name="Rectangle 2"/>
          <p:cNvSpPr/>
          <p:nvPr/>
        </p:nvSpPr>
        <p:spPr>
          <a:xfrm>
            <a:off x="3379304" y="2564904"/>
            <a:ext cx="5764696" cy="3108543"/>
          </a:xfrm>
          <a:prstGeom prst="rect">
            <a:avLst/>
          </a:prstGeom>
        </p:spPr>
        <p:txBody>
          <a:bodyPr wrap="square">
            <a:spAutoFit/>
          </a:bodyPr>
          <a:lstStyle/>
          <a:p>
            <a:pPr algn="ctr"/>
            <a:r>
              <a:rPr lang="fr-FR" sz="2800" dirty="0">
                <a:solidFill>
                  <a:srgbClr val="EDB5D5"/>
                </a:solidFill>
              </a:rPr>
              <a:t>Une de mes faiblesses est que je suis trop rapide. Je suis essentiellement une personne impulsive et j'agis naturellement sans trop réfléchir à où mènera un certain choix. Mais j'ai réalisé que cela pouvait provoquer des erreurs.</a:t>
            </a:r>
          </a:p>
        </p:txBody>
      </p:sp>
    </p:spTree>
    <p:extLst>
      <p:ext uri="{BB962C8B-B14F-4D97-AF65-F5344CB8AC3E}">
        <p14:creationId xmlns:p14="http://schemas.microsoft.com/office/powerpoint/2010/main" val="304678769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36000"/>
                    </a14:imgEffect>
                  </a14:imgLayer>
                </a14:imgProps>
              </a:ext>
            </a:extLst>
          </a:blip>
          <a:srcRect/>
          <a:stretch>
            <a:fillRect t="-61000" b="-61000"/>
          </a:stretch>
        </a:blipFill>
        <a:effectLst/>
      </p:bgPr>
    </p:bg>
    <p:spTree>
      <p:nvGrpSpPr>
        <p:cNvPr id="1" name=""/>
        <p:cNvGrpSpPr/>
        <p:nvPr/>
      </p:nvGrpSpPr>
      <p:grpSpPr>
        <a:xfrm>
          <a:off x="0" y="0"/>
          <a:ext cx="0" cy="0"/>
          <a:chOff x="0" y="0"/>
          <a:chExt cx="0" cy="0"/>
        </a:xfrm>
      </p:grpSpPr>
      <p:pic>
        <p:nvPicPr>
          <p:cNvPr id="3074" name="Picture 2" descr="gray chain fence displaying cityscap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1000"/>
                    </a14:imgEffect>
                  </a14:imgLayer>
                </a14:imgProps>
              </a:ext>
              <a:ext uri="{28A0092B-C50C-407E-A947-70E740481C1C}">
                <a14:useLocalDpi xmlns:a14="http://schemas.microsoft.com/office/drawing/2010/main" val="0"/>
              </a:ext>
            </a:extLst>
          </a:blip>
          <a:srcRect/>
          <a:stretch>
            <a:fillRect/>
          </a:stretch>
        </p:blipFill>
        <p:spPr bwMode="auto">
          <a:xfrm>
            <a:off x="0" y="7347"/>
            <a:ext cx="12192000" cy="6850653"/>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xmlns=""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x-none"/>
          </a:p>
        </p:txBody>
      </p:sp>
      <p:sp useBgFill="1">
        <p:nvSpPr>
          <p:cNvPr id="24" name="Graphic 22">
            <a:extLst>
              <a:ext uri="{FF2B5EF4-FFF2-40B4-BE49-F238E27FC236}">
                <a16:creationId xmlns:a16="http://schemas.microsoft.com/office/drawing/2014/main" xmlns=""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x-none"/>
          </a:p>
        </p:txBody>
      </p:sp>
      <p:sp>
        <p:nvSpPr>
          <p:cNvPr id="2" name="Oval 1">
            <a:extLst>
              <a:ext uri="{FF2B5EF4-FFF2-40B4-BE49-F238E27FC236}">
                <a16:creationId xmlns:a16="http://schemas.microsoft.com/office/drawing/2014/main" xmlns=""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xmlns="" id="{0CE686A0-D3CF-4B45-AB0E-0CEACD1B22AE}"/>
              </a:ext>
            </a:extLst>
          </p:cNvPr>
          <p:cNvSpPr/>
          <p:nvPr/>
        </p:nvSpPr>
        <p:spPr>
          <a:xfrm>
            <a:off x="1905393" y="1979107"/>
            <a:ext cx="8629458" cy="4093428"/>
          </a:xfrm>
          <a:prstGeom prst="rect">
            <a:avLst/>
          </a:prstGeom>
        </p:spPr>
        <p:txBody>
          <a:bodyPr wrap="square">
            <a:spAutoFit/>
          </a:bodyPr>
          <a:lstStyle/>
          <a:p>
            <a:pPr lvl="0" algn="ctr">
              <a:defRPr/>
            </a:pPr>
            <a:r>
              <a:rPr lang="fr-FR" sz="2000" b="1" spc="300" dirty="0" smtClean="0">
                <a:solidFill>
                  <a:schemeClr val="bg1"/>
                </a:solidFill>
                <a:latin typeface="Times New Roman" panose="02020603050405020304" pitchFamily="18" charset="0"/>
                <a:cs typeface="Times New Roman" panose="02020603050405020304" pitchFamily="18" charset="0"/>
              </a:rPr>
              <a:t> </a:t>
            </a:r>
            <a:r>
              <a:rPr lang="fr-FR" sz="2800" b="1" spc="300" dirty="0">
                <a:solidFill>
                  <a:schemeClr val="bg1"/>
                </a:solidFill>
                <a:latin typeface="Times New Roman" panose="02020603050405020304" pitchFamily="18" charset="0"/>
                <a:cs typeface="Times New Roman" panose="02020603050405020304" pitchFamily="18" charset="0"/>
              </a:rPr>
              <a:t>Où est-ce que je me vois dans cinq ans ?</a:t>
            </a:r>
            <a:endParaRPr lang="en-US" sz="2800" b="1" spc="300" dirty="0">
              <a:solidFill>
                <a:schemeClr val="bg1"/>
              </a:solidFill>
              <a:latin typeface="Times New Roman" panose="02020603050405020304" pitchFamily="18" charset="0"/>
              <a:cs typeface="Times New Roman" panose="02020603050405020304" pitchFamily="18" charset="0"/>
            </a:endParaRPr>
          </a:p>
          <a:p>
            <a:pPr lvl="0" algn="ctr">
              <a:defRPr/>
            </a:pPr>
            <a:endParaRPr lang="en-US" sz="2000" b="1" spc="300" dirty="0">
              <a:solidFill>
                <a:schemeClr val="bg1"/>
              </a:solidFill>
              <a:latin typeface="Times New Roman" panose="02020603050405020304" pitchFamily="18" charset="0"/>
              <a:cs typeface="Times New Roman" panose="02020603050405020304" pitchFamily="18" charset="0"/>
            </a:endParaRPr>
          </a:p>
          <a:p>
            <a:pPr lvl="0" algn="ctr">
              <a:defRPr/>
            </a:pPr>
            <a:endParaRPr lang="en-US" sz="2000" spc="300" dirty="0">
              <a:solidFill>
                <a:schemeClr val="bg1"/>
              </a:solidFill>
              <a:latin typeface="Times New Roman" panose="02020603050405020304" pitchFamily="18" charset="0"/>
              <a:cs typeface="Times New Roman" panose="02020603050405020304" pitchFamily="18" charset="0"/>
            </a:endParaRPr>
          </a:p>
          <a:p>
            <a:pPr lvl="0" algn="ctr">
              <a:defRPr/>
            </a:pPr>
            <a:r>
              <a:rPr lang="fr-FR" sz="2400" dirty="0">
                <a:solidFill>
                  <a:srgbClr val="EDB5D5"/>
                </a:solidFill>
                <a:latin typeface="Proxima Nova"/>
              </a:rPr>
              <a:t>« Je veux être une personne convenable, respectée par ma famille, mes amis, mes proches et mon entourage. Malgré mes imperfections, je tiens à apporter une contribution positive. Mon travail reflète mes valeurs et me permet de voyager beaucoup et d’améliorer la vie des autres. Les gens se souviendront de moi comme d’une personne prête à aider, qui garde l’esprit ouvert et qui s’implique dans des dossiers qui lui tiennent le plus à cœur. »</a:t>
            </a:r>
            <a:endParaRPr lang="x-none" sz="2400" spc="300" dirty="0">
              <a:solidFill>
                <a:srgbClr val="EDB5D5"/>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xmlns="" id="{86BA49A1-C4F8-6543-8240-061A4699B32F}"/>
              </a:ext>
            </a:extLst>
          </p:cNvPr>
          <p:cNvSpPr/>
          <p:nvPr/>
        </p:nvSpPr>
        <p:spPr>
          <a:xfrm>
            <a:off x="4934007" y="1016443"/>
            <a:ext cx="2162644" cy="769441"/>
          </a:xfrm>
          <a:prstGeom prst="rect">
            <a:avLst/>
          </a:prstGeom>
        </p:spPr>
        <p:txBody>
          <a:bodyPr wrap="none">
            <a:spAutoFit/>
          </a:bodyPr>
          <a:lstStyle/>
          <a:p>
            <a:pPr marR="0" lvl="0" indent="0" algn="ctr" fontAlgn="auto">
              <a:lnSpc>
                <a:spcPct val="100000"/>
              </a:lnSpc>
              <a:spcBef>
                <a:spcPts val="0"/>
              </a:spcBef>
              <a:spcAft>
                <a:spcPts val="0"/>
              </a:spcAft>
              <a:buClrTx/>
              <a:buSzTx/>
              <a:buFontTx/>
              <a:buNone/>
              <a:tabLst/>
              <a:defRPr/>
            </a:pPr>
            <a:r>
              <a:rPr lang="en-US" sz="4400" b="1" u="sng" spc="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Vision</a:t>
            </a:r>
            <a:endParaRPr lang="x-none" sz="4400" b="1" u="sng" spc="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87033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ZoneTexte 1"/>
          <p:cNvSpPr txBox="1"/>
          <p:nvPr/>
        </p:nvSpPr>
        <p:spPr>
          <a:xfrm>
            <a:off x="4346918" y="365759"/>
            <a:ext cx="2926080" cy="646331"/>
          </a:xfrm>
          <a:prstGeom prst="rect">
            <a:avLst/>
          </a:prstGeom>
          <a:noFill/>
        </p:spPr>
        <p:txBody>
          <a:bodyPr wrap="square" rtlCol="0">
            <a:spAutoFit/>
          </a:bodyPr>
          <a:lstStyle/>
          <a:p>
            <a:pPr algn="ctr"/>
            <a:r>
              <a:rPr lang="fr-FR"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Contact</a:t>
            </a:r>
            <a:endParaRPr 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 name="Group 18">
            <a:extLst>
              <a:ext uri="{FF2B5EF4-FFF2-40B4-BE49-F238E27FC236}">
                <a16:creationId xmlns:a16="http://schemas.microsoft.com/office/drawing/2014/main" xmlns="" id="{3A5EBC48-EE87-40CA-A71A-6BE8675982CB}"/>
              </a:ext>
            </a:extLst>
          </p:cNvPr>
          <p:cNvGrpSpPr/>
          <p:nvPr/>
        </p:nvGrpSpPr>
        <p:grpSpPr>
          <a:xfrm>
            <a:off x="3750729" y="1745989"/>
            <a:ext cx="488991" cy="488991"/>
            <a:chOff x="7104949" y="3639954"/>
            <a:chExt cx="463253" cy="463253"/>
          </a:xfrm>
        </p:grpSpPr>
        <p:sp>
          <p:nvSpPr>
            <p:cNvPr id="4" name="Freeform: Shape 5">
              <a:extLst>
                <a:ext uri="{FF2B5EF4-FFF2-40B4-BE49-F238E27FC236}">
                  <a16:creationId xmlns:a16="http://schemas.microsoft.com/office/drawing/2014/main" xmlns="" id="{9C6A9AFA-0793-49E1-A0AC-F0710F6081C2}"/>
                </a:ext>
              </a:extLst>
            </p:cNvPr>
            <p:cNvSpPr/>
            <p:nvPr/>
          </p:nvSpPr>
          <p:spPr>
            <a:xfrm>
              <a:off x="7104949" y="3639954"/>
              <a:ext cx="463253" cy="463253"/>
            </a:xfrm>
            <a:custGeom>
              <a:avLst/>
              <a:gdLst>
                <a:gd name="connsiteX0" fmla="*/ 116319 w 232637"/>
                <a:gd name="connsiteY0" fmla="*/ 232638 h 232637"/>
                <a:gd name="connsiteX1" fmla="*/ 232638 w 232637"/>
                <a:gd name="connsiteY1" fmla="*/ 116319 h 232637"/>
                <a:gd name="connsiteX2" fmla="*/ 116319 w 232637"/>
                <a:gd name="connsiteY2" fmla="*/ 0 h 232637"/>
                <a:gd name="connsiteX3" fmla="*/ 0 w 232637"/>
                <a:gd name="connsiteY3" fmla="*/ 116319 h 232637"/>
                <a:gd name="connsiteX4" fmla="*/ 116319 w 232637"/>
                <a:gd name="connsiteY4" fmla="*/ 232638 h 232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37" h="232637">
                  <a:moveTo>
                    <a:pt x="116319" y="232638"/>
                  </a:moveTo>
                  <a:cubicBezTo>
                    <a:pt x="180566" y="232638"/>
                    <a:pt x="232638" y="180566"/>
                    <a:pt x="232638" y="116319"/>
                  </a:cubicBezTo>
                  <a:cubicBezTo>
                    <a:pt x="232638" y="52072"/>
                    <a:pt x="180566" y="0"/>
                    <a:pt x="116319" y="0"/>
                  </a:cubicBezTo>
                  <a:cubicBezTo>
                    <a:pt x="52072" y="0"/>
                    <a:pt x="0" y="52072"/>
                    <a:pt x="0" y="116319"/>
                  </a:cubicBezTo>
                  <a:cubicBezTo>
                    <a:pt x="0" y="180566"/>
                    <a:pt x="52072" y="232638"/>
                    <a:pt x="116319" y="232638"/>
                  </a:cubicBezTo>
                </a:path>
              </a:pathLst>
            </a:custGeom>
            <a:solidFill>
              <a:srgbClr val="736357"/>
            </a:solidFill>
            <a:ln w="12915" cap="flat">
              <a:noFill/>
              <a:prstDash val="solid"/>
              <a:miter/>
            </a:ln>
          </p:spPr>
          <p:txBody>
            <a:bodyPr rtlCol="0" anchor="ctr"/>
            <a:lstStyle/>
            <a:p>
              <a:endParaRPr lang="en-US"/>
            </a:p>
          </p:txBody>
        </p:sp>
        <p:sp>
          <p:nvSpPr>
            <p:cNvPr id="5" name="Freeform: Shape 6">
              <a:extLst>
                <a:ext uri="{FF2B5EF4-FFF2-40B4-BE49-F238E27FC236}">
                  <a16:creationId xmlns:a16="http://schemas.microsoft.com/office/drawing/2014/main" xmlns="" id="{4FC0CE36-74C9-40D3-B888-14889A8253CA}"/>
                </a:ext>
              </a:extLst>
            </p:cNvPr>
            <p:cNvSpPr/>
            <p:nvPr/>
          </p:nvSpPr>
          <p:spPr>
            <a:xfrm>
              <a:off x="7246754" y="3710723"/>
              <a:ext cx="179642" cy="322230"/>
            </a:xfrm>
            <a:custGeom>
              <a:avLst/>
              <a:gdLst>
                <a:gd name="connsiteX0" fmla="*/ 78452 w 90213"/>
                <a:gd name="connsiteY0" fmla="*/ 127696 h 161818"/>
                <a:gd name="connsiteX1" fmla="*/ 12150 w 90213"/>
                <a:gd name="connsiteY1" fmla="*/ 127696 h 161818"/>
                <a:gd name="connsiteX2" fmla="*/ 12150 w 90213"/>
                <a:gd name="connsiteY2" fmla="*/ 25206 h 161818"/>
                <a:gd name="connsiteX3" fmla="*/ 78839 w 90213"/>
                <a:gd name="connsiteY3" fmla="*/ 25206 h 161818"/>
                <a:gd name="connsiteX4" fmla="*/ 36835 w 90213"/>
                <a:gd name="connsiteY4" fmla="*/ 145273 h 161818"/>
                <a:gd name="connsiteX5" fmla="*/ 45107 w 90213"/>
                <a:gd name="connsiteY5" fmla="*/ 137001 h 161818"/>
                <a:gd name="connsiteX6" fmla="*/ 53378 w 90213"/>
                <a:gd name="connsiteY6" fmla="*/ 145273 h 161818"/>
                <a:gd name="connsiteX7" fmla="*/ 45107 w 90213"/>
                <a:gd name="connsiteY7" fmla="*/ 153544 h 161818"/>
                <a:gd name="connsiteX8" fmla="*/ 36835 w 90213"/>
                <a:gd name="connsiteY8" fmla="*/ 145273 h 161818"/>
                <a:gd name="connsiteX9" fmla="*/ 90213 w 90213"/>
                <a:gd name="connsiteY9" fmla="*/ 150830 h 161818"/>
                <a:gd name="connsiteX10" fmla="*/ 90213 w 90213"/>
                <a:gd name="connsiteY10" fmla="*/ 10989 h 161818"/>
                <a:gd name="connsiteX11" fmla="*/ 79485 w 90213"/>
                <a:gd name="connsiteY11" fmla="*/ 3 h 161818"/>
                <a:gd name="connsiteX12" fmla="*/ 79098 w 90213"/>
                <a:gd name="connsiteY12" fmla="*/ 3 h 161818"/>
                <a:gd name="connsiteX13" fmla="*/ 11116 w 90213"/>
                <a:gd name="connsiteY13" fmla="*/ 3 h 161818"/>
                <a:gd name="connsiteX14" fmla="*/ 1 w 90213"/>
                <a:gd name="connsiteY14" fmla="*/ 10601 h 161818"/>
                <a:gd name="connsiteX15" fmla="*/ 1 w 90213"/>
                <a:gd name="connsiteY15" fmla="*/ 10989 h 161818"/>
                <a:gd name="connsiteX16" fmla="*/ 1 w 90213"/>
                <a:gd name="connsiteY16" fmla="*/ 150830 h 161818"/>
                <a:gd name="connsiteX17" fmla="*/ 10728 w 90213"/>
                <a:gd name="connsiteY17" fmla="*/ 161816 h 161818"/>
                <a:gd name="connsiteX18" fmla="*/ 11116 w 90213"/>
                <a:gd name="connsiteY18" fmla="*/ 161816 h 161818"/>
                <a:gd name="connsiteX19" fmla="*/ 79098 w 90213"/>
                <a:gd name="connsiteY19" fmla="*/ 161816 h 161818"/>
                <a:gd name="connsiteX20" fmla="*/ 90213 w 90213"/>
                <a:gd name="connsiteY20" fmla="*/ 151218 h 161818"/>
                <a:gd name="connsiteX21" fmla="*/ 90213 w 90213"/>
                <a:gd name="connsiteY21" fmla="*/ 150830 h 16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13" h="161818">
                  <a:moveTo>
                    <a:pt x="78452" y="127696"/>
                  </a:moveTo>
                  <a:lnTo>
                    <a:pt x="12150" y="127696"/>
                  </a:lnTo>
                  <a:lnTo>
                    <a:pt x="12150" y="25206"/>
                  </a:lnTo>
                  <a:lnTo>
                    <a:pt x="78839" y="25206"/>
                  </a:lnTo>
                  <a:close/>
                  <a:moveTo>
                    <a:pt x="36835" y="145273"/>
                  </a:moveTo>
                  <a:cubicBezTo>
                    <a:pt x="36835" y="140710"/>
                    <a:pt x="40544" y="137001"/>
                    <a:pt x="45107" y="137001"/>
                  </a:cubicBezTo>
                  <a:cubicBezTo>
                    <a:pt x="49669" y="137001"/>
                    <a:pt x="53378" y="140710"/>
                    <a:pt x="53378" y="145273"/>
                  </a:cubicBezTo>
                  <a:cubicBezTo>
                    <a:pt x="53378" y="149835"/>
                    <a:pt x="49682" y="153544"/>
                    <a:pt x="45107" y="153544"/>
                  </a:cubicBezTo>
                  <a:cubicBezTo>
                    <a:pt x="40544" y="153544"/>
                    <a:pt x="36835" y="149835"/>
                    <a:pt x="36835" y="145273"/>
                  </a:cubicBezTo>
                  <a:moveTo>
                    <a:pt x="90213" y="150830"/>
                  </a:moveTo>
                  <a:lnTo>
                    <a:pt x="90213" y="10989"/>
                  </a:lnTo>
                  <a:cubicBezTo>
                    <a:pt x="90290" y="4992"/>
                    <a:pt x="85483" y="68"/>
                    <a:pt x="79485" y="3"/>
                  </a:cubicBezTo>
                  <a:cubicBezTo>
                    <a:pt x="79356" y="3"/>
                    <a:pt x="79227" y="3"/>
                    <a:pt x="79098" y="3"/>
                  </a:cubicBezTo>
                  <a:lnTo>
                    <a:pt x="11116" y="3"/>
                  </a:lnTo>
                  <a:cubicBezTo>
                    <a:pt x="5119" y="-139"/>
                    <a:pt x="143" y="4604"/>
                    <a:pt x="1" y="10601"/>
                  </a:cubicBezTo>
                  <a:cubicBezTo>
                    <a:pt x="1" y="10730"/>
                    <a:pt x="1" y="10860"/>
                    <a:pt x="1" y="10989"/>
                  </a:cubicBezTo>
                  <a:lnTo>
                    <a:pt x="1" y="150830"/>
                  </a:lnTo>
                  <a:cubicBezTo>
                    <a:pt x="-77" y="156827"/>
                    <a:pt x="4731" y="161751"/>
                    <a:pt x="10728" y="161816"/>
                  </a:cubicBezTo>
                  <a:cubicBezTo>
                    <a:pt x="10857" y="161816"/>
                    <a:pt x="10987" y="161816"/>
                    <a:pt x="11116" y="161816"/>
                  </a:cubicBezTo>
                  <a:lnTo>
                    <a:pt x="79098" y="161816"/>
                  </a:lnTo>
                  <a:cubicBezTo>
                    <a:pt x="85095" y="161958"/>
                    <a:pt x="90070" y="157215"/>
                    <a:pt x="90213" y="151218"/>
                  </a:cubicBezTo>
                  <a:cubicBezTo>
                    <a:pt x="90213" y="151089"/>
                    <a:pt x="90213" y="150959"/>
                    <a:pt x="90213" y="150830"/>
                  </a:cubicBezTo>
                </a:path>
              </a:pathLst>
            </a:custGeom>
            <a:solidFill>
              <a:srgbClr val="FFFFFF"/>
            </a:solidFill>
            <a:ln w="12915" cap="flat">
              <a:noFill/>
              <a:prstDash val="solid"/>
              <a:miter/>
            </a:ln>
          </p:spPr>
          <p:txBody>
            <a:bodyPr rtlCol="0" anchor="ctr"/>
            <a:lstStyle/>
            <a:p>
              <a:endParaRPr lang="en-US"/>
            </a:p>
          </p:txBody>
        </p:sp>
      </p:grpSp>
      <p:sp>
        <p:nvSpPr>
          <p:cNvPr id="6" name="ZoneTexte 5"/>
          <p:cNvSpPr txBox="1"/>
          <p:nvPr/>
        </p:nvSpPr>
        <p:spPr>
          <a:xfrm>
            <a:off x="4572001" y="1752603"/>
            <a:ext cx="2700997" cy="400110"/>
          </a:xfrm>
          <a:prstGeom prst="rect">
            <a:avLst/>
          </a:prstGeom>
          <a:noFill/>
          <a:ln>
            <a:solidFill>
              <a:schemeClr val="bg1"/>
            </a:solidFill>
          </a:ln>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  +212 6 </a:t>
            </a:r>
            <a:r>
              <a:rPr lang="fr-FR" sz="2000" dirty="0" smtClean="0">
                <a:solidFill>
                  <a:schemeClr val="bg1"/>
                </a:solidFill>
                <a:latin typeface="Times New Roman" panose="02020603050405020304" pitchFamily="18" charset="0"/>
                <a:cs typeface="Times New Roman" panose="02020603050405020304" pitchFamily="18" charset="0"/>
              </a:rPr>
              <a:t>28 11 64 05</a:t>
            </a:r>
            <a:endParaRPr lang="en-US" sz="2000" dirty="0">
              <a:solidFill>
                <a:schemeClr val="bg1"/>
              </a:solidFill>
              <a:latin typeface="Times New Roman" panose="02020603050405020304" pitchFamily="18" charset="0"/>
              <a:cs typeface="Times New Roman" panose="02020603050405020304" pitchFamily="18" charset="0"/>
            </a:endParaRPr>
          </a:p>
        </p:txBody>
      </p:sp>
      <p:grpSp>
        <p:nvGrpSpPr>
          <p:cNvPr id="7" name="Group 20">
            <a:extLst>
              <a:ext uri="{FF2B5EF4-FFF2-40B4-BE49-F238E27FC236}">
                <a16:creationId xmlns:a16="http://schemas.microsoft.com/office/drawing/2014/main" xmlns="" id="{070D0F27-E24A-4A77-B209-A2D6B025AFFA}"/>
              </a:ext>
            </a:extLst>
          </p:cNvPr>
          <p:cNvGrpSpPr/>
          <p:nvPr/>
        </p:nvGrpSpPr>
        <p:grpSpPr>
          <a:xfrm>
            <a:off x="3764229" y="2768276"/>
            <a:ext cx="513428" cy="513428"/>
            <a:chOff x="7106235" y="5434295"/>
            <a:chExt cx="463253" cy="463253"/>
          </a:xfrm>
        </p:grpSpPr>
        <p:sp>
          <p:nvSpPr>
            <p:cNvPr id="8" name="Freeform: Shape 7">
              <a:extLst>
                <a:ext uri="{FF2B5EF4-FFF2-40B4-BE49-F238E27FC236}">
                  <a16:creationId xmlns:a16="http://schemas.microsoft.com/office/drawing/2014/main" xmlns="" id="{3305DE82-5B5E-4924-8DBD-36191EB8D9DE}"/>
                </a:ext>
              </a:extLst>
            </p:cNvPr>
            <p:cNvSpPr/>
            <p:nvPr/>
          </p:nvSpPr>
          <p:spPr>
            <a:xfrm>
              <a:off x="7106235" y="5434295"/>
              <a:ext cx="463253" cy="463253"/>
            </a:xfrm>
            <a:custGeom>
              <a:avLst/>
              <a:gdLst>
                <a:gd name="connsiteX0" fmla="*/ 116319 w 232637"/>
                <a:gd name="connsiteY0" fmla="*/ 232638 h 232637"/>
                <a:gd name="connsiteX1" fmla="*/ 232638 w 232637"/>
                <a:gd name="connsiteY1" fmla="*/ 116319 h 232637"/>
                <a:gd name="connsiteX2" fmla="*/ 116319 w 232637"/>
                <a:gd name="connsiteY2" fmla="*/ 0 h 232637"/>
                <a:gd name="connsiteX3" fmla="*/ 0 w 232637"/>
                <a:gd name="connsiteY3" fmla="*/ 116319 h 232637"/>
                <a:gd name="connsiteX4" fmla="*/ 116319 w 232637"/>
                <a:gd name="connsiteY4" fmla="*/ 232638 h 232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37" h="232637">
                  <a:moveTo>
                    <a:pt x="116319" y="232638"/>
                  </a:moveTo>
                  <a:cubicBezTo>
                    <a:pt x="180566" y="232638"/>
                    <a:pt x="232638" y="180566"/>
                    <a:pt x="232638" y="116319"/>
                  </a:cubicBezTo>
                  <a:cubicBezTo>
                    <a:pt x="232638" y="52072"/>
                    <a:pt x="180566" y="0"/>
                    <a:pt x="116319" y="0"/>
                  </a:cubicBezTo>
                  <a:cubicBezTo>
                    <a:pt x="52072" y="0"/>
                    <a:pt x="0" y="52072"/>
                    <a:pt x="0" y="116319"/>
                  </a:cubicBezTo>
                  <a:cubicBezTo>
                    <a:pt x="0" y="180566"/>
                    <a:pt x="52072" y="232638"/>
                    <a:pt x="116319" y="232638"/>
                  </a:cubicBezTo>
                </a:path>
              </a:pathLst>
            </a:custGeom>
            <a:solidFill>
              <a:srgbClr val="736357"/>
            </a:solidFill>
            <a:ln w="1291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7752A0A1-CAB8-4C98-BE79-AF57485E1677}"/>
                </a:ext>
              </a:extLst>
            </p:cNvPr>
            <p:cNvSpPr/>
            <p:nvPr/>
          </p:nvSpPr>
          <p:spPr>
            <a:xfrm>
              <a:off x="7195798" y="5554484"/>
              <a:ext cx="281299" cy="142064"/>
            </a:xfrm>
            <a:custGeom>
              <a:avLst/>
              <a:gdLst>
                <a:gd name="connsiteX0" fmla="*/ 0 w 141263"/>
                <a:gd name="connsiteY0" fmla="*/ 0 h 71342"/>
                <a:gd name="connsiteX1" fmla="*/ 141263 w 141263"/>
                <a:gd name="connsiteY1" fmla="*/ 0 h 71342"/>
                <a:gd name="connsiteX2" fmla="*/ 71343 w 141263"/>
                <a:gd name="connsiteY2" fmla="*/ 71342 h 71342"/>
                <a:gd name="connsiteX3" fmla="*/ 0 w 141263"/>
                <a:gd name="connsiteY3" fmla="*/ 0 h 71342"/>
              </a:gdLst>
              <a:ahLst/>
              <a:cxnLst>
                <a:cxn ang="0">
                  <a:pos x="connsiteX0" y="connsiteY0"/>
                </a:cxn>
                <a:cxn ang="0">
                  <a:pos x="connsiteX1" y="connsiteY1"/>
                </a:cxn>
                <a:cxn ang="0">
                  <a:pos x="connsiteX2" y="connsiteY2"/>
                </a:cxn>
                <a:cxn ang="0">
                  <a:pos x="connsiteX3" y="connsiteY3"/>
                </a:cxn>
              </a:cxnLst>
              <a:rect l="l" t="t" r="r" b="b"/>
              <a:pathLst>
                <a:path w="141263" h="71342">
                  <a:moveTo>
                    <a:pt x="0" y="0"/>
                  </a:moveTo>
                  <a:lnTo>
                    <a:pt x="141263" y="0"/>
                  </a:lnTo>
                  <a:lnTo>
                    <a:pt x="71343" y="71342"/>
                  </a:lnTo>
                  <a:lnTo>
                    <a:pt x="0" y="0"/>
                  </a:lnTo>
                  <a:close/>
                </a:path>
              </a:pathLst>
            </a:custGeom>
            <a:solidFill>
              <a:srgbClr val="FFFFFF"/>
            </a:solidFill>
            <a:ln w="1291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57CD217B-BCEE-438A-8C6B-A6234EE34381}"/>
                </a:ext>
              </a:extLst>
            </p:cNvPr>
            <p:cNvSpPr/>
            <p:nvPr/>
          </p:nvSpPr>
          <p:spPr>
            <a:xfrm>
              <a:off x="7193739" y="5679822"/>
              <a:ext cx="284901" cy="98054"/>
            </a:xfrm>
            <a:custGeom>
              <a:avLst/>
              <a:gdLst>
                <a:gd name="connsiteX0" fmla="*/ 143072 w 143072"/>
                <a:gd name="connsiteY0" fmla="*/ 49242 h 49241"/>
                <a:gd name="connsiteX1" fmla="*/ 93701 w 143072"/>
                <a:gd name="connsiteY1" fmla="*/ 0 h 49241"/>
                <a:gd name="connsiteX2" fmla="*/ 77546 w 143072"/>
                <a:gd name="connsiteY2" fmla="*/ 13958 h 49241"/>
                <a:gd name="connsiteX3" fmla="*/ 64622 w 143072"/>
                <a:gd name="connsiteY3" fmla="*/ 13958 h 49241"/>
                <a:gd name="connsiteX4" fmla="*/ 50146 w 143072"/>
                <a:gd name="connsiteY4" fmla="*/ 1034 h 49241"/>
                <a:gd name="connsiteX5" fmla="*/ 0 w 143072"/>
                <a:gd name="connsiteY5" fmla="*/ 49242 h 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072" h="49241">
                  <a:moveTo>
                    <a:pt x="143072" y="49242"/>
                  </a:moveTo>
                  <a:lnTo>
                    <a:pt x="93701" y="0"/>
                  </a:lnTo>
                  <a:lnTo>
                    <a:pt x="77546" y="13958"/>
                  </a:lnTo>
                  <a:cubicBezTo>
                    <a:pt x="73733" y="16892"/>
                    <a:pt x="68434" y="16892"/>
                    <a:pt x="64622" y="13958"/>
                  </a:cubicBezTo>
                  <a:lnTo>
                    <a:pt x="50146" y="1034"/>
                  </a:lnTo>
                  <a:lnTo>
                    <a:pt x="0" y="49242"/>
                  </a:lnTo>
                  <a:close/>
                </a:path>
              </a:pathLst>
            </a:custGeom>
            <a:solidFill>
              <a:srgbClr val="FFFFFF"/>
            </a:solidFill>
            <a:ln w="1291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xmlns="" id="{2190CF10-9E32-4630-A638-419AE0ABFE23}"/>
                </a:ext>
              </a:extLst>
            </p:cNvPr>
            <p:cNvSpPr/>
            <p:nvPr/>
          </p:nvSpPr>
          <p:spPr>
            <a:xfrm>
              <a:off x="7393195" y="5569668"/>
              <a:ext cx="94966" cy="191736"/>
            </a:xfrm>
            <a:custGeom>
              <a:avLst/>
              <a:gdLst>
                <a:gd name="connsiteX0" fmla="*/ 47691 w 47690"/>
                <a:gd name="connsiteY0" fmla="*/ 0 h 96286"/>
                <a:gd name="connsiteX1" fmla="*/ 47691 w 47690"/>
                <a:gd name="connsiteY1" fmla="*/ 96286 h 96286"/>
                <a:gd name="connsiteX2" fmla="*/ 0 w 47690"/>
                <a:gd name="connsiteY2" fmla="*/ 48466 h 96286"/>
                <a:gd name="connsiteX3" fmla="*/ 47691 w 47690"/>
                <a:gd name="connsiteY3" fmla="*/ 0 h 96286"/>
              </a:gdLst>
              <a:ahLst/>
              <a:cxnLst>
                <a:cxn ang="0">
                  <a:pos x="connsiteX0" y="connsiteY0"/>
                </a:cxn>
                <a:cxn ang="0">
                  <a:pos x="connsiteX1" y="connsiteY1"/>
                </a:cxn>
                <a:cxn ang="0">
                  <a:pos x="connsiteX2" y="connsiteY2"/>
                </a:cxn>
                <a:cxn ang="0">
                  <a:pos x="connsiteX3" y="connsiteY3"/>
                </a:cxn>
              </a:cxnLst>
              <a:rect l="l" t="t" r="r" b="b"/>
              <a:pathLst>
                <a:path w="47690" h="96286">
                  <a:moveTo>
                    <a:pt x="47691" y="0"/>
                  </a:moveTo>
                  <a:lnTo>
                    <a:pt x="47691" y="96286"/>
                  </a:lnTo>
                  <a:lnTo>
                    <a:pt x="0" y="48466"/>
                  </a:lnTo>
                  <a:lnTo>
                    <a:pt x="47691" y="0"/>
                  </a:lnTo>
                  <a:close/>
                </a:path>
              </a:pathLst>
            </a:custGeom>
            <a:solidFill>
              <a:srgbClr val="FFFFFF"/>
            </a:solidFill>
            <a:ln w="1291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ACCD2271-2A52-42A3-8EC0-FC6D8CCCC267}"/>
                </a:ext>
              </a:extLst>
            </p:cNvPr>
            <p:cNvSpPr/>
            <p:nvPr/>
          </p:nvSpPr>
          <p:spPr>
            <a:xfrm>
              <a:off x="7187306" y="5569668"/>
              <a:ext cx="95225" cy="191736"/>
            </a:xfrm>
            <a:custGeom>
              <a:avLst/>
              <a:gdLst>
                <a:gd name="connsiteX0" fmla="*/ 0 w 47820"/>
                <a:gd name="connsiteY0" fmla="*/ 0 h 96286"/>
                <a:gd name="connsiteX1" fmla="*/ 0 w 47820"/>
                <a:gd name="connsiteY1" fmla="*/ 96286 h 96286"/>
                <a:gd name="connsiteX2" fmla="*/ 47820 w 47820"/>
                <a:gd name="connsiteY2" fmla="*/ 48466 h 96286"/>
                <a:gd name="connsiteX3" fmla="*/ 0 w 47820"/>
                <a:gd name="connsiteY3" fmla="*/ 0 h 96286"/>
              </a:gdLst>
              <a:ahLst/>
              <a:cxnLst>
                <a:cxn ang="0">
                  <a:pos x="connsiteX0" y="connsiteY0"/>
                </a:cxn>
                <a:cxn ang="0">
                  <a:pos x="connsiteX1" y="connsiteY1"/>
                </a:cxn>
                <a:cxn ang="0">
                  <a:pos x="connsiteX2" y="connsiteY2"/>
                </a:cxn>
                <a:cxn ang="0">
                  <a:pos x="connsiteX3" y="connsiteY3"/>
                </a:cxn>
              </a:cxnLst>
              <a:rect l="l" t="t" r="r" b="b"/>
              <a:pathLst>
                <a:path w="47820" h="96286">
                  <a:moveTo>
                    <a:pt x="0" y="0"/>
                  </a:moveTo>
                  <a:lnTo>
                    <a:pt x="0" y="96286"/>
                  </a:lnTo>
                  <a:lnTo>
                    <a:pt x="47820" y="48466"/>
                  </a:lnTo>
                  <a:lnTo>
                    <a:pt x="0" y="0"/>
                  </a:lnTo>
                  <a:close/>
                </a:path>
              </a:pathLst>
            </a:custGeom>
            <a:solidFill>
              <a:srgbClr val="FFFFFF"/>
            </a:solidFill>
            <a:ln w="12915" cap="flat">
              <a:noFill/>
              <a:prstDash val="solid"/>
              <a:miter/>
            </a:ln>
          </p:spPr>
          <p:txBody>
            <a:bodyPr rtlCol="0" anchor="ctr"/>
            <a:lstStyle/>
            <a:p>
              <a:endParaRPr lang="en-US"/>
            </a:p>
          </p:txBody>
        </p:sp>
      </p:grpSp>
      <p:sp>
        <p:nvSpPr>
          <p:cNvPr id="13" name="ZoneTexte 12"/>
          <p:cNvSpPr txBox="1"/>
          <p:nvPr/>
        </p:nvSpPr>
        <p:spPr>
          <a:xfrm>
            <a:off x="4572001" y="2780153"/>
            <a:ext cx="3165231" cy="400110"/>
          </a:xfrm>
          <a:prstGeom prst="rect">
            <a:avLst/>
          </a:prstGeom>
          <a:noFill/>
          <a:ln>
            <a:solidFill>
              <a:schemeClr val="bg1"/>
            </a:solidFill>
          </a:ln>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h</a:t>
            </a:r>
            <a:r>
              <a:rPr lang="en-US" sz="2000" dirty="0" smtClean="0">
                <a:solidFill>
                  <a:schemeClr val="bg1"/>
                </a:solidFill>
                <a:latin typeface="Times New Roman" panose="02020603050405020304" pitchFamily="18" charset="0"/>
                <a:cs typeface="Times New Roman" panose="02020603050405020304" pitchFamily="18" charset="0"/>
              </a:rPr>
              <a:t>.</a:t>
            </a:r>
            <a:r>
              <a:rPr lang="fr-FR" sz="2000" dirty="0" smtClean="0">
                <a:solidFill>
                  <a:schemeClr val="bg1"/>
                </a:solidFill>
                <a:latin typeface="Times New Roman" panose="02020603050405020304" pitchFamily="18" charset="0"/>
                <a:cs typeface="Times New Roman" panose="02020603050405020304" pitchFamily="18" charset="0"/>
              </a:rPr>
              <a:t>tair</a:t>
            </a:r>
            <a:r>
              <a:rPr lang="fr-FR" sz="2000" dirty="0" smtClean="0">
                <a:solidFill>
                  <a:schemeClr val="bg1"/>
                </a:solidFill>
                <a:latin typeface="Times New Roman" panose="02020603050405020304" pitchFamily="18" charset="0"/>
                <a:cs typeface="Times New Roman" panose="02020603050405020304" pitchFamily="18" charset="0"/>
              </a:rPr>
              <a:t>@mundiapolis</a:t>
            </a:r>
            <a:r>
              <a:rPr lang="en-US" sz="2000" dirty="0">
                <a:solidFill>
                  <a:schemeClr val="bg1"/>
                </a:solidFill>
                <a:latin typeface="Times New Roman" panose="02020603050405020304" pitchFamily="18" charset="0"/>
                <a:cs typeface="Times New Roman" panose="02020603050405020304" pitchFamily="18" charset="0"/>
              </a:rPr>
              <a:t>.</a:t>
            </a:r>
            <a:r>
              <a:rPr lang="fr-FR" sz="2000" dirty="0">
                <a:solidFill>
                  <a:schemeClr val="bg1"/>
                </a:solidFill>
                <a:latin typeface="Times New Roman" panose="02020603050405020304" pitchFamily="18" charset="0"/>
                <a:cs typeface="Times New Roman" panose="02020603050405020304" pitchFamily="18" charset="0"/>
              </a:rPr>
              <a:t>ma</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18" name="Graphic 71">
            <a:extLst>
              <a:ext uri="{FF2B5EF4-FFF2-40B4-BE49-F238E27FC236}">
                <a16:creationId xmlns:a16="http://schemas.microsoft.com/office/drawing/2014/main" xmlns="" id="{FFB88D75-6978-4006-9325-D80F5B0C9A5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778001" y="3815000"/>
            <a:ext cx="568917" cy="568917"/>
          </a:xfrm>
          <a:prstGeom prst="rect">
            <a:avLst/>
          </a:prstGeom>
        </p:spPr>
      </p:pic>
      <p:sp>
        <p:nvSpPr>
          <p:cNvPr id="19" name="ZoneTexte 18"/>
          <p:cNvSpPr txBox="1"/>
          <p:nvPr/>
        </p:nvSpPr>
        <p:spPr>
          <a:xfrm>
            <a:off x="4572001" y="3815000"/>
            <a:ext cx="4290645" cy="400110"/>
          </a:xfrm>
          <a:prstGeom prst="rect">
            <a:avLst/>
          </a:prstGeom>
          <a:noFill/>
          <a:ln>
            <a:solidFill>
              <a:schemeClr val="bg1"/>
            </a:solidFill>
          </a:ln>
        </p:spPr>
        <p:txBody>
          <a:bodyPr wrap="square" rtlCol="0">
            <a:spAutoFit/>
          </a:bodyPr>
          <a:lstStyle/>
          <a:p>
            <a:r>
              <a:rPr lang="en-US" sz="2000" dirty="0" smtClean="0">
                <a:solidFill>
                  <a:schemeClr val="bg1"/>
                </a:solidFill>
                <a:latin typeface="Times New Roman" panose="02020603050405020304" pitchFamily="18" charset="0"/>
                <a:cs typeface="Times New Roman" panose="02020603050405020304" pitchFamily="18" charset="0"/>
              </a:rPr>
              <a:t>www.linkedin.com/in/Hafsa-Tair</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5400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Rectangle 1"/>
          <p:cNvSpPr/>
          <p:nvPr/>
        </p:nvSpPr>
        <p:spPr>
          <a:xfrm>
            <a:off x="1234000" y="4012693"/>
            <a:ext cx="9341235" cy="2308324"/>
          </a:xfrm>
          <a:prstGeom prst="rect">
            <a:avLst/>
          </a:prstGeom>
          <a:ln/>
        </p:spPr>
        <p:style>
          <a:lnRef idx="1">
            <a:schemeClr val="dk1"/>
          </a:lnRef>
          <a:fillRef idx="3">
            <a:schemeClr val="dk1"/>
          </a:fillRef>
          <a:effectRef idx="2">
            <a:schemeClr val="dk1"/>
          </a:effectRef>
          <a:fontRef idx="minor">
            <a:schemeClr val="lt1"/>
          </a:fontRef>
        </p:style>
        <p:txBody>
          <a:bodyPr wrap="square" lIns="91440" tIns="45720" rIns="91440" bIns="45720">
            <a:spAutoFit/>
          </a:bodyPr>
          <a:lstStyle/>
          <a:p>
            <a:pPr algn="ctr"/>
            <a:r>
              <a:rPr lang="fr-MA" sz="7200" b="1" spc="300" dirty="0" smtClean="0">
                <a:ln w="0">
                  <a:solidFill>
                    <a:schemeClr val="tx1">
                      <a:lumMod val="95000"/>
                      <a:lumOff val="5000"/>
                    </a:schemeClr>
                  </a:solidFill>
                </a:ln>
                <a:solidFill>
                  <a:srgbClr val="EDB5D5"/>
                </a:solidFill>
                <a:latin typeface="Times New Roman" panose="02020603050405020304" pitchFamily="18" charset="0"/>
                <a:cs typeface="Times New Roman" panose="02020603050405020304" pitchFamily="18" charset="0"/>
              </a:rPr>
              <a:t>MERCI DE VOTRE ATTENTION </a:t>
            </a:r>
            <a:endParaRPr lang="fr-FR" sz="7200" b="1" cap="none" spc="300" dirty="0">
              <a:ln w="0">
                <a:solidFill>
                  <a:schemeClr val="tx1">
                    <a:lumMod val="95000"/>
                    <a:lumOff val="5000"/>
                  </a:schemeClr>
                </a:solidFill>
              </a:ln>
              <a:solidFill>
                <a:srgbClr val="EDB5D5"/>
              </a:solidFill>
              <a:latin typeface="Times New Roman" panose="02020603050405020304" pitchFamily="18" charset="0"/>
              <a:cs typeface="Times New Roman" panose="02020603050405020304" pitchFamily="18" charset="0"/>
            </a:endParaRPr>
          </a:p>
        </p:txBody>
      </p:sp>
      <p:pic>
        <p:nvPicPr>
          <p:cNvPr id="4" name="Image 3"/>
          <p:cNvPicPr>
            <a:picLocks noChangeAspect="1"/>
          </p:cNvPicPr>
          <p:nvPr/>
        </p:nvPicPr>
        <p:blipFill>
          <a:blip r:embed="rId3"/>
          <a:stretch>
            <a:fillRect/>
          </a:stretch>
        </p:blipFill>
        <p:spPr>
          <a:xfrm>
            <a:off x="4149263" y="385585"/>
            <a:ext cx="3696237" cy="3422829"/>
          </a:xfrm>
          <a:prstGeom prst="rect">
            <a:avLst/>
          </a:prstGeom>
        </p:spPr>
      </p:pic>
    </p:spTree>
    <p:extLst>
      <p:ext uri="{BB962C8B-B14F-4D97-AF65-F5344CB8AC3E}">
        <p14:creationId xmlns:p14="http://schemas.microsoft.com/office/powerpoint/2010/main" val="2704166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1482</TotalTime>
  <Words>296</Words>
  <Application>Microsoft Office PowerPoint</Application>
  <PresentationFormat>Grand écran</PresentationFormat>
  <Paragraphs>34</Paragraphs>
  <Slides>8</Slides>
  <Notes>5</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vt:i4>
      </vt:variant>
    </vt:vector>
  </HeadingPairs>
  <TitlesOfParts>
    <vt:vector size="16" baseType="lpstr">
      <vt:lpstr>Arial</vt:lpstr>
      <vt:lpstr>Calibri</vt:lpstr>
      <vt:lpstr>Calibri Light</vt:lpstr>
      <vt:lpstr>Cookie-Regular</vt:lpstr>
      <vt:lpstr>Proxima Nova</vt:lpstr>
      <vt:lpstr>Raleway</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Compte Microsoft</cp:lastModifiedBy>
  <cp:revision>52</cp:revision>
  <dcterms:created xsi:type="dcterms:W3CDTF">2020-12-19T18:59:10Z</dcterms:created>
  <dcterms:modified xsi:type="dcterms:W3CDTF">2023-02-01T19:40:31Z</dcterms:modified>
</cp:coreProperties>
</file>